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2.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theme/theme3.xml" ContentType="application/vnd.openxmlformats-officedocument.theme+xml"/>
  <Override PartName="/ppt/tags/tag1.xml" ContentType="application/vnd.openxmlformats-officedocument.presentationml.tags+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theme/theme4.xml" ContentType="application/vnd.openxmlformats-officedocument.theme+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theme/theme5.xml" ContentType="application/vnd.openxmlformats-officedocument.theme+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702" r:id="rId3"/>
    <p:sldMasterId id="2147483755" r:id="rId4"/>
    <p:sldMasterId id="2147483807" r:id="rId5"/>
    <p:sldMasterId id="2147483864" r:id="rId6"/>
  </p:sldMasterIdLst>
  <p:notesMasterIdLst>
    <p:notesMasterId r:id="rId61"/>
  </p:notesMasterIdLst>
  <p:sldIdLst>
    <p:sldId id="256" r:id="rId7"/>
    <p:sldId id="2147469712" r:id="rId8"/>
    <p:sldId id="2147469713" r:id="rId9"/>
    <p:sldId id="2147469714" r:id="rId10"/>
    <p:sldId id="2147469715" r:id="rId11"/>
    <p:sldId id="259" r:id="rId12"/>
    <p:sldId id="2147469721" r:id="rId13"/>
    <p:sldId id="2147469722" r:id="rId14"/>
    <p:sldId id="2147469720" r:id="rId15"/>
    <p:sldId id="2147469723" r:id="rId16"/>
    <p:sldId id="2147469724" r:id="rId17"/>
    <p:sldId id="2147469717" r:id="rId18"/>
    <p:sldId id="2147469718" r:id="rId19"/>
    <p:sldId id="2147469719" r:id="rId20"/>
    <p:sldId id="2147469716" r:id="rId21"/>
    <p:sldId id="2147469797" r:id="rId22"/>
    <p:sldId id="2147478912" r:id="rId23"/>
    <p:sldId id="2076138833" r:id="rId24"/>
    <p:sldId id="2076138834" r:id="rId25"/>
    <p:sldId id="2147478911" r:id="rId26"/>
    <p:sldId id="2147469746" r:id="rId27"/>
    <p:sldId id="2147469748" r:id="rId28"/>
    <p:sldId id="2147469749" r:id="rId29"/>
    <p:sldId id="2147469758" r:id="rId30"/>
    <p:sldId id="2147469736" r:id="rId31"/>
    <p:sldId id="2147469730" r:id="rId32"/>
    <p:sldId id="2147469731" r:id="rId33"/>
    <p:sldId id="2147469732" r:id="rId34"/>
    <p:sldId id="2147469733" r:id="rId35"/>
    <p:sldId id="2147469734" r:id="rId36"/>
    <p:sldId id="2147469735" r:id="rId37"/>
    <p:sldId id="2147469737" r:id="rId38"/>
    <p:sldId id="2147469738" r:id="rId39"/>
    <p:sldId id="2147469739" r:id="rId40"/>
    <p:sldId id="2147469741" r:id="rId41"/>
    <p:sldId id="2147469740" r:id="rId42"/>
    <p:sldId id="2147469742" r:id="rId43"/>
    <p:sldId id="2147469743" r:id="rId44"/>
    <p:sldId id="2147469744" r:id="rId45"/>
    <p:sldId id="2147469750" r:id="rId46"/>
    <p:sldId id="2147469751" r:id="rId47"/>
    <p:sldId id="2147469752" r:id="rId48"/>
    <p:sldId id="2147469753" r:id="rId49"/>
    <p:sldId id="2147469754" r:id="rId50"/>
    <p:sldId id="2147469755" r:id="rId51"/>
    <p:sldId id="2147469745" r:id="rId52"/>
    <p:sldId id="2147469756" r:id="rId53"/>
    <p:sldId id="2147469727" r:id="rId54"/>
    <p:sldId id="2147469728" r:id="rId55"/>
    <p:sldId id="2147469757" r:id="rId56"/>
    <p:sldId id="2147469729" r:id="rId57"/>
    <p:sldId id="2147469747" r:id="rId58"/>
    <p:sldId id="2147478913" r:id="rId59"/>
    <p:sldId id="2147469711" r:id="rId6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8F130BD-0BF1-4606-BB09-74CBB1A09AFA}">
          <p14:sldIdLst>
            <p14:sldId id="256"/>
            <p14:sldId id="2147469712"/>
          </p14:sldIdLst>
        </p14:section>
        <p14:section name="Layout experience" id="{BE4F2D10-7B9A-414D-A284-39197E1361E6}">
          <p14:sldIdLst>
            <p14:sldId id="2147469713"/>
            <p14:sldId id="2147469714"/>
            <p14:sldId id="2147469715"/>
            <p14:sldId id="259"/>
            <p14:sldId id="2147469721"/>
            <p14:sldId id="2147469722"/>
            <p14:sldId id="2147469720"/>
            <p14:sldId id="2147469723"/>
            <p14:sldId id="2147469724"/>
            <p14:sldId id="2147469717"/>
            <p14:sldId id="2147469718"/>
            <p14:sldId id="2147469719"/>
            <p14:sldId id="2147469716"/>
          </p14:sldIdLst>
        </p14:section>
        <p14:section name="Developer experience" id="{4A4ECE62-F57D-4B3E-869E-97955262313B}">
          <p14:sldIdLst>
            <p14:sldId id="2147469797"/>
            <p14:sldId id="2147478912"/>
          </p14:sldIdLst>
        </p14:section>
        <p14:section name="OneDrive Integration" id="{60CC7259-B461-417A-B709-E5B9AA5D6C50}">
          <p14:sldIdLst>
            <p14:sldId id="2076138833"/>
            <p14:sldId id="2076138834"/>
          </p14:sldIdLst>
        </p14:section>
        <p14:section name="Power BI integration" id="{D60279F5-4BBE-46DD-B606-6D3024731D5B}">
          <p14:sldIdLst>
            <p14:sldId id="2147478911"/>
          </p14:sldIdLst>
        </p14:section>
        <p14:section name="Where does Excel layouts shine?" id="{8A4B88FB-F450-4056-B62C-AB08A87D0F2D}">
          <p14:sldIdLst>
            <p14:sldId id="2147469746"/>
            <p14:sldId id="2147469748"/>
            <p14:sldId id="2147469749"/>
          </p14:sldIdLst>
        </p14:section>
        <p14:section name="Excel layout samples" id="{9F0E8376-6721-481F-9C9D-6A62B4C2D25A}">
          <p14:sldIdLst>
            <p14:sldId id="2147469758"/>
          </p14:sldIdLst>
        </p14:section>
        <p14:section name="Post-processing" id="{57126BBE-8B2A-4B16-B401-1D012F3B12EC}">
          <p14:sldIdLst>
            <p14:sldId id="2147469736"/>
            <p14:sldId id="2147469730"/>
            <p14:sldId id="2147469731"/>
            <p14:sldId id="2147469732"/>
            <p14:sldId id="2147469733"/>
            <p14:sldId id="2147469734"/>
            <p14:sldId id="2147469735"/>
          </p14:sldIdLst>
        </p14:section>
        <p14:section name="Collaborate" id="{C803B1DC-9A6E-4DE2-8596-57C1D4ED6329}">
          <p14:sldIdLst>
            <p14:sldId id="2147469737"/>
            <p14:sldId id="2147469738"/>
            <p14:sldId id="2147469739"/>
            <p14:sldId id="2147469741"/>
            <p14:sldId id="2147469740"/>
            <p14:sldId id="2147469742"/>
            <p14:sldId id="2147469743"/>
            <p14:sldId id="2147469744"/>
          </p14:sldIdLst>
        </p14:section>
        <p14:section name="Using Power Query" id="{A0700264-2D10-4464-B9BC-DB7A074D3E26}">
          <p14:sldIdLst>
            <p14:sldId id="2147469750"/>
            <p14:sldId id="2147469751"/>
            <p14:sldId id="2147469752"/>
            <p14:sldId id="2147469753"/>
            <p14:sldId id="2147469754"/>
            <p14:sldId id="2147469755"/>
          </p14:sldIdLst>
        </p14:section>
        <p14:section name="Tips and Tricks" id="{9A5FD7C5-6F3E-4856-99E4-D587B9C25EE4}">
          <p14:sldIdLst>
            <p14:sldId id="2147469745"/>
            <p14:sldId id="2147469756"/>
            <p14:sldId id="2147469727"/>
            <p14:sldId id="2147469728"/>
            <p14:sldId id="2147469757"/>
            <p14:sldId id="2147469729"/>
            <p14:sldId id="2147469747"/>
          </p14:sldIdLst>
        </p14:section>
        <p14:section name="Links" id="{8CF9718A-E65E-4E24-9CAB-4221EEB33C45}">
          <p14:sldIdLst>
            <p14:sldId id="2147478913"/>
          </p14:sldIdLst>
        </p14:section>
        <p14:section name="Internals" id="{437441DC-0BCB-431C-A8FF-B9E5DF170DB5}">
          <p14:sldIdLst>
            <p14:sldId id="214746971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1B5283E-F69C-413F-81B1-F3B8D4F6D7D3}" v="113" dt="2022-03-19T20:27:47.78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5" d="100"/>
          <a:sy n="105" d="100"/>
        </p:scale>
        <p:origin x="245" y="59"/>
      </p:cViewPr>
      <p:guideLst/>
    </p:cSldViewPr>
  </p:slideViewPr>
  <p:notesTextViewPr>
    <p:cViewPr>
      <p:scale>
        <a:sx n="1" d="1"/>
        <a:sy n="1" d="1"/>
      </p:scale>
      <p:origin x="0" y="0"/>
    </p:cViewPr>
  </p:notesTextViewPr>
  <p:sorterViewPr>
    <p:cViewPr>
      <p:scale>
        <a:sx n="100" d="100"/>
        <a:sy n="100" d="100"/>
      </p:scale>
      <p:origin x="0" y="-15499"/>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slide" Target="slides/slide49.xml"/><Relationship Id="rId63" Type="http://schemas.openxmlformats.org/officeDocument/2006/relationships/viewProps" Target="viewProps.xml"/><Relationship Id="rId7" Type="http://schemas.openxmlformats.org/officeDocument/2006/relationships/slide" Target="slides/slide1.xml"/><Relationship Id="rId2" Type="http://schemas.openxmlformats.org/officeDocument/2006/relationships/slideMaster" Target="slideMasters/slideMaster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66" Type="http://schemas.microsoft.com/office/2016/11/relationships/changesInfo" Target="changesInfos/changesInfo1.xml"/><Relationship Id="rId5" Type="http://schemas.openxmlformats.org/officeDocument/2006/relationships/slideMaster" Target="slideMasters/slideMaster5.xml"/><Relationship Id="rId61" Type="http://schemas.openxmlformats.org/officeDocument/2006/relationships/notesMaster" Target="notesMasters/notesMaster1.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theme" Target="theme/theme1.xml"/><Relationship Id="rId8" Type="http://schemas.openxmlformats.org/officeDocument/2006/relationships/slide" Target="slides/slide2.xml"/><Relationship Id="rId51" Type="http://schemas.openxmlformats.org/officeDocument/2006/relationships/slide" Target="slides/slide45.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microsoft.com/office/2015/10/relationships/revisionInfo" Target="revisionInfo.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ennifer Reinhardt" userId="S::jolse@microsoft.com::cb3983b8-47aa-48ce-a77c-84d2cca235a5" providerId="AD" clId="Web-{00EF381E-285C-9404-8BA0-E69AFCEB177C}"/>
    <pc:docChg chg="modSld">
      <pc:chgData name="Jennifer Reinhardt" userId="S::jolse@microsoft.com::cb3983b8-47aa-48ce-a77c-84d2cca235a5" providerId="AD" clId="Web-{00EF381E-285C-9404-8BA0-E69AFCEB177C}" dt="2022-03-21T13:27:22.774" v="0" actId="1076"/>
      <pc:docMkLst>
        <pc:docMk/>
      </pc:docMkLst>
      <pc:sldChg chg="modSp">
        <pc:chgData name="Jennifer Reinhardt" userId="S::jolse@microsoft.com::cb3983b8-47aa-48ce-a77c-84d2cca235a5" providerId="AD" clId="Web-{00EF381E-285C-9404-8BA0-E69AFCEB177C}" dt="2022-03-21T13:27:22.774" v="0" actId="1076"/>
        <pc:sldMkLst>
          <pc:docMk/>
          <pc:sldMk cId="339509621" sldId="2147469717"/>
        </pc:sldMkLst>
        <pc:graphicFrameChg chg="mod">
          <ac:chgData name="Jennifer Reinhardt" userId="S::jolse@microsoft.com::cb3983b8-47aa-48ce-a77c-84d2cca235a5" providerId="AD" clId="Web-{00EF381E-285C-9404-8BA0-E69AFCEB177C}" dt="2022-03-21T13:27:22.774" v="0" actId="1076"/>
          <ac:graphicFrameMkLst>
            <pc:docMk/>
            <pc:sldMk cId="339509621" sldId="2147469717"/>
            <ac:graphicFrameMk id="4" creationId="{5EA5A350-5D9C-4AA9-9D25-DE88C3D51F7D}"/>
          </ac:graphicFrameMkLst>
        </pc:graphicFrameChg>
      </pc:sldChg>
    </pc:docChg>
  </pc:docChgLst>
  <pc:docChgLst>
    <pc:chgData name="Kennie Pontoppidan" userId="0b66d239-c77c-454e-82ce-695a270d63fb" providerId="ADAL" clId="{11B5283E-F69C-413F-81B1-F3B8D4F6D7D3}"/>
    <pc:docChg chg="undo redo custSel addSld delSld modSld sldOrd addSection delSection modSection">
      <pc:chgData name="Kennie Pontoppidan" userId="0b66d239-c77c-454e-82ce-695a270d63fb" providerId="ADAL" clId="{11B5283E-F69C-413F-81B1-F3B8D4F6D7D3}" dt="2022-03-19T20:28:52.768" v="4875" actId="20577"/>
      <pc:docMkLst>
        <pc:docMk/>
      </pc:docMkLst>
      <pc:sldChg chg="modSp mod">
        <pc:chgData name="Kennie Pontoppidan" userId="0b66d239-c77c-454e-82ce-695a270d63fb" providerId="ADAL" clId="{11B5283E-F69C-413F-81B1-F3B8D4F6D7D3}" dt="2022-03-18T19:17:54.693" v="1520" actId="20577"/>
        <pc:sldMkLst>
          <pc:docMk/>
          <pc:sldMk cId="4279906807" sldId="256"/>
        </pc:sldMkLst>
        <pc:spChg chg="mod">
          <ac:chgData name="Kennie Pontoppidan" userId="0b66d239-c77c-454e-82ce-695a270d63fb" providerId="ADAL" clId="{11B5283E-F69C-413F-81B1-F3B8D4F6D7D3}" dt="2022-03-18T19:17:54.693" v="1520" actId="20577"/>
          <ac:spMkLst>
            <pc:docMk/>
            <pc:sldMk cId="4279906807" sldId="256"/>
            <ac:spMk id="3" creationId="{5A99F30C-2396-4D32-9081-EB1D032FCB23}"/>
          </ac:spMkLst>
        </pc:spChg>
      </pc:sldChg>
      <pc:sldChg chg="del ord">
        <pc:chgData name="Kennie Pontoppidan" userId="0b66d239-c77c-454e-82ce-695a270d63fb" providerId="ADAL" clId="{11B5283E-F69C-413F-81B1-F3B8D4F6D7D3}" dt="2022-03-18T19:03:07.119" v="1377" actId="18676"/>
        <pc:sldMkLst>
          <pc:docMk/>
          <pc:sldMk cId="751457247" sldId="257"/>
        </pc:sldMkLst>
      </pc:sldChg>
      <pc:sldChg chg="del">
        <pc:chgData name="Kennie Pontoppidan" userId="0b66d239-c77c-454e-82ce-695a270d63fb" providerId="ADAL" clId="{11B5283E-F69C-413F-81B1-F3B8D4F6D7D3}" dt="2022-03-18T19:02:13.619" v="1368" actId="18676"/>
        <pc:sldMkLst>
          <pc:docMk/>
          <pc:sldMk cId="3601959459" sldId="258"/>
        </pc:sldMkLst>
      </pc:sldChg>
      <pc:sldChg chg="addSp modSp mod ord">
        <pc:chgData name="Kennie Pontoppidan" userId="0b66d239-c77c-454e-82ce-695a270d63fb" providerId="ADAL" clId="{11B5283E-F69C-413F-81B1-F3B8D4F6D7D3}" dt="2022-03-18T18:47:13.530" v="1328" actId="1076"/>
        <pc:sldMkLst>
          <pc:docMk/>
          <pc:sldMk cId="802361785" sldId="259"/>
        </pc:sldMkLst>
        <pc:spChg chg="mod">
          <ac:chgData name="Kennie Pontoppidan" userId="0b66d239-c77c-454e-82ce-695a270d63fb" providerId="ADAL" clId="{11B5283E-F69C-413F-81B1-F3B8D4F6D7D3}" dt="2022-03-18T18:46:21.439" v="1319" actId="20577"/>
          <ac:spMkLst>
            <pc:docMk/>
            <pc:sldMk cId="802361785" sldId="259"/>
            <ac:spMk id="2" creationId="{68328998-7B38-4547-819F-AB6B9412E077}"/>
          </ac:spMkLst>
        </pc:spChg>
        <pc:spChg chg="mod">
          <ac:chgData name="Kennie Pontoppidan" userId="0b66d239-c77c-454e-82ce-695a270d63fb" providerId="ADAL" clId="{11B5283E-F69C-413F-81B1-F3B8D4F6D7D3}" dt="2022-03-18T18:46:28.752" v="1322" actId="1076"/>
          <ac:spMkLst>
            <pc:docMk/>
            <pc:sldMk cId="802361785" sldId="259"/>
            <ac:spMk id="10" creationId="{FF7FEABD-E2FF-49A8-823E-B489743F6720}"/>
          </ac:spMkLst>
        </pc:spChg>
        <pc:grpChg chg="add mod">
          <ac:chgData name="Kennie Pontoppidan" userId="0b66d239-c77c-454e-82ce-695a270d63fb" providerId="ADAL" clId="{11B5283E-F69C-413F-81B1-F3B8D4F6D7D3}" dt="2022-03-18T18:47:13.530" v="1328" actId="1076"/>
          <ac:grpSpMkLst>
            <pc:docMk/>
            <pc:sldMk cId="802361785" sldId="259"/>
            <ac:grpSpMk id="3" creationId="{F3B055C3-7672-416D-A467-A4974B0EA31D}"/>
          </ac:grpSpMkLst>
        </pc:grpChg>
      </pc:sldChg>
      <pc:sldChg chg="del ord">
        <pc:chgData name="Kennie Pontoppidan" userId="0b66d239-c77c-454e-82ce-695a270d63fb" providerId="ADAL" clId="{11B5283E-F69C-413F-81B1-F3B8D4F6D7D3}" dt="2022-03-18T19:03:07.119" v="1377" actId="18676"/>
        <pc:sldMkLst>
          <pc:docMk/>
          <pc:sldMk cId="1957415555" sldId="2076136390"/>
        </pc:sldMkLst>
      </pc:sldChg>
      <pc:sldChg chg="del ord">
        <pc:chgData name="Kennie Pontoppidan" userId="0b66d239-c77c-454e-82ce-695a270d63fb" providerId="ADAL" clId="{11B5283E-F69C-413F-81B1-F3B8D4F6D7D3}" dt="2022-03-18T19:03:07.119" v="1377" actId="18676"/>
        <pc:sldMkLst>
          <pc:docMk/>
          <pc:sldMk cId="5461797" sldId="2076138377"/>
        </pc:sldMkLst>
      </pc:sldChg>
      <pc:sldChg chg="del ord">
        <pc:chgData name="Kennie Pontoppidan" userId="0b66d239-c77c-454e-82ce-695a270d63fb" providerId="ADAL" clId="{11B5283E-F69C-413F-81B1-F3B8D4F6D7D3}" dt="2022-03-18T19:03:07.119" v="1377" actId="18676"/>
        <pc:sldMkLst>
          <pc:docMk/>
          <pc:sldMk cId="435697531" sldId="2145706208"/>
        </pc:sldMkLst>
      </pc:sldChg>
      <pc:sldChg chg="del ord">
        <pc:chgData name="Kennie Pontoppidan" userId="0b66d239-c77c-454e-82ce-695a270d63fb" providerId="ADAL" clId="{11B5283E-F69C-413F-81B1-F3B8D4F6D7D3}" dt="2022-03-18T19:03:07.119" v="1377" actId="18676"/>
        <pc:sldMkLst>
          <pc:docMk/>
          <pc:sldMk cId="312132404" sldId="2145706209"/>
        </pc:sldMkLst>
      </pc:sldChg>
      <pc:sldChg chg="del ord">
        <pc:chgData name="Kennie Pontoppidan" userId="0b66d239-c77c-454e-82ce-695a270d63fb" providerId="ADAL" clId="{11B5283E-F69C-413F-81B1-F3B8D4F6D7D3}" dt="2022-03-18T19:03:07.119" v="1377" actId="18676"/>
        <pc:sldMkLst>
          <pc:docMk/>
          <pc:sldMk cId="4090595560" sldId="2145706210"/>
        </pc:sldMkLst>
      </pc:sldChg>
      <pc:sldChg chg="del ord">
        <pc:chgData name="Kennie Pontoppidan" userId="0b66d239-c77c-454e-82ce-695a270d63fb" providerId="ADAL" clId="{11B5283E-F69C-413F-81B1-F3B8D4F6D7D3}" dt="2022-03-18T19:03:07.119" v="1377" actId="18676"/>
        <pc:sldMkLst>
          <pc:docMk/>
          <pc:sldMk cId="248452032" sldId="2147469691"/>
        </pc:sldMkLst>
      </pc:sldChg>
      <pc:sldChg chg="del">
        <pc:chgData name="Kennie Pontoppidan" userId="0b66d239-c77c-454e-82ce-695a270d63fb" providerId="ADAL" clId="{11B5283E-F69C-413F-81B1-F3B8D4F6D7D3}" dt="2022-03-18T19:02:24.509" v="1369" actId="18676"/>
        <pc:sldMkLst>
          <pc:docMk/>
          <pc:sldMk cId="3637825179" sldId="2147469692"/>
        </pc:sldMkLst>
      </pc:sldChg>
      <pc:sldChg chg="del">
        <pc:chgData name="Kennie Pontoppidan" userId="0b66d239-c77c-454e-82ce-695a270d63fb" providerId="ADAL" clId="{11B5283E-F69C-413F-81B1-F3B8D4F6D7D3}" dt="2022-03-18T19:02:24.509" v="1369" actId="18676"/>
        <pc:sldMkLst>
          <pc:docMk/>
          <pc:sldMk cId="379971796" sldId="2147469693"/>
        </pc:sldMkLst>
      </pc:sldChg>
      <pc:sldChg chg="del">
        <pc:chgData name="Kennie Pontoppidan" userId="0b66d239-c77c-454e-82ce-695a270d63fb" providerId="ADAL" clId="{11B5283E-F69C-413F-81B1-F3B8D4F6D7D3}" dt="2022-03-18T19:02:24.509" v="1369" actId="18676"/>
        <pc:sldMkLst>
          <pc:docMk/>
          <pc:sldMk cId="2680459000" sldId="2147469694"/>
        </pc:sldMkLst>
      </pc:sldChg>
      <pc:sldChg chg="del">
        <pc:chgData name="Kennie Pontoppidan" userId="0b66d239-c77c-454e-82ce-695a270d63fb" providerId="ADAL" clId="{11B5283E-F69C-413F-81B1-F3B8D4F6D7D3}" dt="2022-03-18T19:02:24.509" v="1369" actId="18676"/>
        <pc:sldMkLst>
          <pc:docMk/>
          <pc:sldMk cId="1152970630" sldId="2147469695"/>
        </pc:sldMkLst>
      </pc:sldChg>
      <pc:sldChg chg="del">
        <pc:chgData name="Kennie Pontoppidan" userId="0b66d239-c77c-454e-82ce-695a270d63fb" providerId="ADAL" clId="{11B5283E-F69C-413F-81B1-F3B8D4F6D7D3}" dt="2022-03-18T19:02:24.509" v="1369" actId="18676"/>
        <pc:sldMkLst>
          <pc:docMk/>
          <pc:sldMk cId="2522863423" sldId="2147469696"/>
        </pc:sldMkLst>
      </pc:sldChg>
      <pc:sldChg chg="del">
        <pc:chgData name="Kennie Pontoppidan" userId="0b66d239-c77c-454e-82ce-695a270d63fb" providerId="ADAL" clId="{11B5283E-F69C-413F-81B1-F3B8D4F6D7D3}" dt="2022-03-18T19:02:13.619" v="1368" actId="18676"/>
        <pc:sldMkLst>
          <pc:docMk/>
          <pc:sldMk cId="4158658687" sldId="2147469697"/>
        </pc:sldMkLst>
      </pc:sldChg>
      <pc:sldChg chg="del">
        <pc:chgData name="Kennie Pontoppidan" userId="0b66d239-c77c-454e-82ce-695a270d63fb" providerId="ADAL" clId="{11B5283E-F69C-413F-81B1-F3B8D4F6D7D3}" dt="2022-03-18T19:02:13.619" v="1368" actId="18676"/>
        <pc:sldMkLst>
          <pc:docMk/>
          <pc:sldMk cId="3435881472" sldId="2147469698"/>
        </pc:sldMkLst>
      </pc:sldChg>
      <pc:sldChg chg="del">
        <pc:chgData name="Kennie Pontoppidan" userId="0b66d239-c77c-454e-82ce-695a270d63fb" providerId="ADAL" clId="{11B5283E-F69C-413F-81B1-F3B8D4F6D7D3}" dt="2022-03-18T19:02:24.509" v="1369" actId="18676"/>
        <pc:sldMkLst>
          <pc:docMk/>
          <pc:sldMk cId="2555829834" sldId="2147469699"/>
        </pc:sldMkLst>
      </pc:sldChg>
      <pc:sldChg chg="del">
        <pc:chgData name="Kennie Pontoppidan" userId="0b66d239-c77c-454e-82ce-695a270d63fb" providerId="ADAL" clId="{11B5283E-F69C-413F-81B1-F3B8D4F6D7D3}" dt="2022-03-18T19:02:24.509" v="1369" actId="18676"/>
        <pc:sldMkLst>
          <pc:docMk/>
          <pc:sldMk cId="4215352769" sldId="2147469700"/>
        </pc:sldMkLst>
      </pc:sldChg>
      <pc:sldChg chg="del">
        <pc:chgData name="Kennie Pontoppidan" userId="0b66d239-c77c-454e-82ce-695a270d63fb" providerId="ADAL" clId="{11B5283E-F69C-413F-81B1-F3B8D4F6D7D3}" dt="2022-03-18T19:02:24.509" v="1369" actId="18676"/>
        <pc:sldMkLst>
          <pc:docMk/>
          <pc:sldMk cId="2708957799" sldId="2147469701"/>
        </pc:sldMkLst>
      </pc:sldChg>
      <pc:sldChg chg="del">
        <pc:chgData name="Kennie Pontoppidan" userId="0b66d239-c77c-454e-82ce-695a270d63fb" providerId="ADAL" clId="{11B5283E-F69C-413F-81B1-F3B8D4F6D7D3}" dt="2022-03-18T19:02:24.509" v="1369" actId="18676"/>
        <pc:sldMkLst>
          <pc:docMk/>
          <pc:sldMk cId="1490457984" sldId="2147469702"/>
        </pc:sldMkLst>
      </pc:sldChg>
      <pc:sldChg chg="del">
        <pc:chgData name="Kennie Pontoppidan" userId="0b66d239-c77c-454e-82ce-695a270d63fb" providerId="ADAL" clId="{11B5283E-F69C-413F-81B1-F3B8D4F6D7D3}" dt="2022-03-18T19:02:24.509" v="1369" actId="18676"/>
        <pc:sldMkLst>
          <pc:docMk/>
          <pc:sldMk cId="2346551596" sldId="2147469703"/>
        </pc:sldMkLst>
      </pc:sldChg>
      <pc:sldChg chg="del">
        <pc:chgData name="Kennie Pontoppidan" userId="0b66d239-c77c-454e-82ce-695a270d63fb" providerId="ADAL" clId="{11B5283E-F69C-413F-81B1-F3B8D4F6D7D3}" dt="2022-03-18T19:02:13.619" v="1368" actId="18676"/>
        <pc:sldMkLst>
          <pc:docMk/>
          <pc:sldMk cId="3858851751" sldId="2147469704"/>
        </pc:sldMkLst>
      </pc:sldChg>
      <pc:sldChg chg="del">
        <pc:chgData name="Kennie Pontoppidan" userId="0b66d239-c77c-454e-82ce-695a270d63fb" providerId="ADAL" clId="{11B5283E-F69C-413F-81B1-F3B8D4F6D7D3}" dt="2022-03-18T19:02:13.619" v="1368" actId="18676"/>
        <pc:sldMkLst>
          <pc:docMk/>
          <pc:sldMk cId="2895832254" sldId="2147469705"/>
        </pc:sldMkLst>
      </pc:sldChg>
      <pc:sldChg chg="del">
        <pc:chgData name="Kennie Pontoppidan" userId="0b66d239-c77c-454e-82ce-695a270d63fb" providerId="ADAL" clId="{11B5283E-F69C-413F-81B1-F3B8D4F6D7D3}" dt="2022-03-18T19:02:13.619" v="1368" actId="18676"/>
        <pc:sldMkLst>
          <pc:docMk/>
          <pc:sldMk cId="2880482231" sldId="2147469706"/>
        </pc:sldMkLst>
      </pc:sldChg>
      <pc:sldChg chg="del">
        <pc:chgData name="Kennie Pontoppidan" userId="0b66d239-c77c-454e-82ce-695a270d63fb" providerId="ADAL" clId="{11B5283E-F69C-413F-81B1-F3B8D4F6D7D3}" dt="2022-03-18T19:02:13.619" v="1368" actId="18676"/>
        <pc:sldMkLst>
          <pc:docMk/>
          <pc:sldMk cId="2142001067" sldId="2147469707"/>
        </pc:sldMkLst>
      </pc:sldChg>
      <pc:sldChg chg="del">
        <pc:chgData name="Kennie Pontoppidan" userId="0b66d239-c77c-454e-82ce-695a270d63fb" providerId="ADAL" clId="{11B5283E-F69C-413F-81B1-F3B8D4F6D7D3}" dt="2022-03-18T19:02:13.619" v="1368" actId="18676"/>
        <pc:sldMkLst>
          <pc:docMk/>
          <pc:sldMk cId="27236482" sldId="2147469708"/>
        </pc:sldMkLst>
      </pc:sldChg>
      <pc:sldChg chg="del">
        <pc:chgData name="Kennie Pontoppidan" userId="0b66d239-c77c-454e-82ce-695a270d63fb" providerId="ADAL" clId="{11B5283E-F69C-413F-81B1-F3B8D4F6D7D3}" dt="2022-03-18T19:02:13.619" v="1368" actId="18676"/>
        <pc:sldMkLst>
          <pc:docMk/>
          <pc:sldMk cId="3344321951" sldId="2147469709"/>
        </pc:sldMkLst>
      </pc:sldChg>
      <pc:sldChg chg="del">
        <pc:chgData name="Kennie Pontoppidan" userId="0b66d239-c77c-454e-82ce-695a270d63fb" providerId="ADAL" clId="{11B5283E-F69C-413F-81B1-F3B8D4F6D7D3}" dt="2022-03-18T19:02:24.509" v="1369" actId="18676"/>
        <pc:sldMkLst>
          <pc:docMk/>
          <pc:sldMk cId="1800891916" sldId="2147469710"/>
        </pc:sldMkLst>
      </pc:sldChg>
      <pc:sldChg chg="modSp mod ord">
        <pc:chgData name="Kennie Pontoppidan" userId="0b66d239-c77c-454e-82ce-695a270d63fb" providerId="ADAL" clId="{11B5283E-F69C-413F-81B1-F3B8D4F6D7D3}" dt="2022-03-18T19:19:29.735" v="1614" actId="6549"/>
        <pc:sldMkLst>
          <pc:docMk/>
          <pc:sldMk cId="861046477" sldId="2147469711"/>
        </pc:sldMkLst>
        <pc:spChg chg="mod">
          <ac:chgData name="Kennie Pontoppidan" userId="0b66d239-c77c-454e-82ce-695a270d63fb" providerId="ADAL" clId="{11B5283E-F69C-413F-81B1-F3B8D4F6D7D3}" dt="2022-03-18T19:18:33.059" v="1535" actId="20577"/>
          <ac:spMkLst>
            <pc:docMk/>
            <pc:sldMk cId="861046477" sldId="2147469711"/>
            <ac:spMk id="2" creationId="{5BC47EED-13D6-4AC0-8FC4-5A17536EDA36}"/>
          </ac:spMkLst>
        </pc:spChg>
        <pc:spChg chg="mod">
          <ac:chgData name="Kennie Pontoppidan" userId="0b66d239-c77c-454e-82ce-695a270d63fb" providerId="ADAL" clId="{11B5283E-F69C-413F-81B1-F3B8D4F6D7D3}" dt="2022-03-18T19:19:29.735" v="1614" actId="6549"/>
          <ac:spMkLst>
            <pc:docMk/>
            <pc:sldMk cId="861046477" sldId="2147469711"/>
            <ac:spMk id="3" creationId="{F14873A5-850F-4DDB-9A3A-70AFD67D4515}"/>
          </ac:spMkLst>
        </pc:spChg>
      </pc:sldChg>
      <pc:sldChg chg="modSp new mod">
        <pc:chgData name="Kennie Pontoppidan" userId="0b66d239-c77c-454e-82ce-695a270d63fb" providerId="ADAL" clId="{11B5283E-F69C-413F-81B1-F3B8D4F6D7D3}" dt="2022-03-18T20:11:35.851" v="1640" actId="20577"/>
        <pc:sldMkLst>
          <pc:docMk/>
          <pc:sldMk cId="2152013351" sldId="2147469712"/>
        </pc:sldMkLst>
        <pc:spChg chg="mod">
          <ac:chgData name="Kennie Pontoppidan" userId="0b66d239-c77c-454e-82ce-695a270d63fb" providerId="ADAL" clId="{11B5283E-F69C-413F-81B1-F3B8D4F6D7D3}" dt="2022-03-18T19:17:38.933" v="1503" actId="400"/>
          <ac:spMkLst>
            <pc:docMk/>
            <pc:sldMk cId="2152013351" sldId="2147469712"/>
            <ac:spMk id="2" creationId="{8ADD2EA7-E399-48DF-BF5B-47C7DD045CE7}"/>
          </ac:spMkLst>
        </pc:spChg>
        <pc:spChg chg="mod">
          <ac:chgData name="Kennie Pontoppidan" userId="0b66d239-c77c-454e-82ce-695a270d63fb" providerId="ADAL" clId="{11B5283E-F69C-413F-81B1-F3B8D4F6D7D3}" dt="2022-03-18T20:11:35.851" v="1640" actId="20577"/>
          <ac:spMkLst>
            <pc:docMk/>
            <pc:sldMk cId="2152013351" sldId="2147469712"/>
            <ac:spMk id="3" creationId="{FB9DC008-2DD6-4ADF-A12C-80FD54175CE8}"/>
          </ac:spMkLst>
        </pc:spChg>
      </pc:sldChg>
      <pc:sldChg chg="modSp new mod">
        <pc:chgData name="Kennie Pontoppidan" userId="0b66d239-c77c-454e-82ce-695a270d63fb" providerId="ADAL" clId="{11B5283E-F69C-413F-81B1-F3B8D4F6D7D3}" dt="2022-03-18T18:49:24.173" v="1354" actId="6549"/>
        <pc:sldMkLst>
          <pc:docMk/>
          <pc:sldMk cId="2022175216" sldId="2147469713"/>
        </pc:sldMkLst>
        <pc:spChg chg="mod">
          <ac:chgData name="Kennie Pontoppidan" userId="0b66d239-c77c-454e-82ce-695a270d63fb" providerId="ADAL" clId="{11B5283E-F69C-413F-81B1-F3B8D4F6D7D3}" dt="2022-03-18T18:27:17.015" v="834" actId="20577"/>
          <ac:spMkLst>
            <pc:docMk/>
            <pc:sldMk cId="2022175216" sldId="2147469713"/>
            <ac:spMk id="2" creationId="{226DD5AE-A101-47A3-8C8E-C397DCE5FD2F}"/>
          </ac:spMkLst>
        </pc:spChg>
        <pc:spChg chg="mod">
          <ac:chgData name="Kennie Pontoppidan" userId="0b66d239-c77c-454e-82ce-695a270d63fb" providerId="ADAL" clId="{11B5283E-F69C-413F-81B1-F3B8D4F6D7D3}" dt="2022-03-18T18:49:24.173" v="1354" actId="6549"/>
          <ac:spMkLst>
            <pc:docMk/>
            <pc:sldMk cId="2022175216" sldId="2147469713"/>
            <ac:spMk id="3" creationId="{A3DF9F97-4A62-4703-BEAA-A7F660FE0049}"/>
          </ac:spMkLst>
        </pc:spChg>
      </pc:sldChg>
      <pc:sldChg chg="modSp mod">
        <pc:chgData name="Kennie Pontoppidan" userId="0b66d239-c77c-454e-82ce-695a270d63fb" providerId="ADAL" clId="{11B5283E-F69C-413F-81B1-F3B8D4F6D7D3}" dt="2022-03-18T18:30:35.215" v="894"/>
        <pc:sldMkLst>
          <pc:docMk/>
          <pc:sldMk cId="939908227" sldId="2147469714"/>
        </pc:sldMkLst>
        <pc:spChg chg="mod">
          <ac:chgData name="Kennie Pontoppidan" userId="0b66d239-c77c-454e-82ce-695a270d63fb" providerId="ADAL" clId="{11B5283E-F69C-413F-81B1-F3B8D4F6D7D3}" dt="2022-03-18T18:30:35.215" v="894"/>
          <ac:spMkLst>
            <pc:docMk/>
            <pc:sldMk cId="939908227" sldId="2147469714"/>
            <ac:spMk id="2" creationId="{45558E22-C79E-403E-A8DE-60C6B753DC5C}"/>
          </ac:spMkLst>
        </pc:spChg>
      </pc:sldChg>
      <pc:sldChg chg="addSp delSp modSp mod">
        <pc:chgData name="Kennie Pontoppidan" userId="0b66d239-c77c-454e-82ce-695a270d63fb" providerId="ADAL" clId="{11B5283E-F69C-413F-81B1-F3B8D4F6D7D3}" dt="2022-03-18T18:48:00.804" v="1334" actId="1076"/>
        <pc:sldMkLst>
          <pc:docMk/>
          <pc:sldMk cId="3877624883" sldId="2147469715"/>
        </pc:sldMkLst>
        <pc:spChg chg="mod">
          <ac:chgData name="Kennie Pontoppidan" userId="0b66d239-c77c-454e-82ce-695a270d63fb" providerId="ADAL" clId="{11B5283E-F69C-413F-81B1-F3B8D4F6D7D3}" dt="2022-03-18T18:30:43.676" v="895"/>
          <ac:spMkLst>
            <pc:docMk/>
            <pc:sldMk cId="3877624883" sldId="2147469715"/>
            <ac:spMk id="2" creationId="{9985D328-2701-4F04-B6E2-5FB69AC86FC0}"/>
          </ac:spMkLst>
        </pc:spChg>
        <pc:spChg chg="add del mod">
          <ac:chgData name="Kennie Pontoppidan" userId="0b66d239-c77c-454e-82ce-695a270d63fb" providerId="ADAL" clId="{11B5283E-F69C-413F-81B1-F3B8D4F6D7D3}" dt="2022-03-18T18:31:03.244" v="899" actId="478"/>
          <ac:spMkLst>
            <pc:docMk/>
            <pc:sldMk cId="3877624883" sldId="2147469715"/>
            <ac:spMk id="3" creationId="{AA249FF9-0569-470F-B833-B0FD7FE20014}"/>
          </ac:spMkLst>
        </pc:spChg>
        <pc:spChg chg="add mod">
          <ac:chgData name="Kennie Pontoppidan" userId="0b66d239-c77c-454e-82ce-695a270d63fb" providerId="ADAL" clId="{11B5283E-F69C-413F-81B1-F3B8D4F6D7D3}" dt="2022-03-18T18:48:00.299" v="1333" actId="1076"/>
          <ac:spMkLst>
            <pc:docMk/>
            <pc:sldMk cId="3877624883" sldId="2147469715"/>
            <ac:spMk id="6" creationId="{4DF379E8-9D33-40FA-BDA0-4F5A6457B02D}"/>
          </ac:spMkLst>
        </pc:spChg>
        <pc:picChg chg="mod">
          <ac:chgData name="Kennie Pontoppidan" userId="0b66d239-c77c-454e-82ce-695a270d63fb" providerId="ADAL" clId="{11B5283E-F69C-413F-81B1-F3B8D4F6D7D3}" dt="2022-03-18T18:48:00.804" v="1334" actId="1076"/>
          <ac:picMkLst>
            <pc:docMk/>
            <pc:sldMk cId="3877624883" sldId="2147469715"/>
            <ac:picMk id="4" creationId="{E9C2F12F-D576-4C81-A84D-53901A78F19D}"/>
          </ac:picMkLst>
        </pc:picChg>
      </pc:sldChg>
      <pc:sldChg chg="new del">
        <pc:chgData name="Kennie Pontoppidan" userId="0b66d239-c77c-454e-82ce-695a270d63fb" providerId="ADAL" clId="{11B5283E-F69C-413F-81B1-F3B8D4F6D7D3}" dt="2022-03-18T18:32:19.075" v="904" actId="47"/>
        <pc:sldMkLst>
          <pc:docMk/>
          <pc:sldMk cId="1326869476" sldId="2147469716"/>
        </pc:sldMkLst>
      </pc:sldChg>
      <pc:sldChg chg="modSp add mod">
        <pc:chgData name="Kennie Pontoppidan" userId="0b66d239-c77c-454e-82ce-695a270d63fb" providerId="ADAL" clId="{11B5283E-F69C-413F-81B1-F3B8D4F6D7D3}" dt="2022-03-18T18:32:32.104" v="918" actId="20577"/>
        <pc:sldMkLst>
          <pc:docMk/>
          <pc:sldMk cId="1351674321" sldId="2147469716"/>
        </pc:sldMkLst>
        <pc:spChg chg="mod">
          <ac:chgData name="Kennie Pontoppidan" userId="0b66d239-c77c-454e-82ce-695a270d63fb" providerId="ADAL" clId="{11B5283E-F69C-413F-81B1-F3B8D4F6D7D3}" dt="2022-03-18T18:32:32.104" v="918" actId="20577"/>
          <ac:spMkLst>
            <pc:docMk/>
            <pc:sldMk cId="1351674321" sldId="2147469716"/>
            <ac:spMk id="2" creationId="{065D2989-3562-4D1F-B70F-0DC4FB0BF914}"/>
          </ac:spMkLst>
        </pc:spChg>
      </pc:sldChg>
      <pc:sldChg chg="modSp mod">
        <pc:chgData name="Kennie Pontoppidan" userId="0b66d239-c77c-454e-82ce-695a270d63fb" providerId="ADAL" clId="{11B5283E-F69C-413F-81B1-F3B8D4F6D7D3}" dt="2022-03-18T18:33:18.864" v="938" actId="20577"/>
        <pc:sldMkLst>
          <pc:docMk/>
          <pc:sldMk cId="339509621" sldId="2147469717"/>
        </pc:sldMkLst>
        <pc:spChg chg="mod">
          <ac:chgData name="Kennie Pontoppidan" userId="0b66d239-c77c-454e-82ce-695a270d63fb" providerId="ADAL" clId="{11B5283E-F69C-413F-81B1-F3B8D4F6D7D3}" dt="2022-03-18T18:33:18.864" v="938" actId="20577"/>
          <ac:spMkLst>
            <pc:docMk/>
            <pc:sldMk cId="339509621" sldId="2147469717"/>
            <ac:spMk id="2" creationId="{065D2989-3562-4D1F-B70F-0DC4FB0BF914}"/>
          </ac:spMkLst>
        </pc:spChg>
      </pc:sldChg>
      <pc:sldChg chg="modSp mod">
        <pc:chgData name="Kennie Pontoppidan" userId="0b66d239-c77c-454e-82ce-695a270d63fb" providerId="ADAL" clId="{11B5283E-F69C-413F-81B1-F3B8D4F6D7D3}" dt="2022-03-18T18:33:24.238" v="939"/>
        <pc:sldMkLst>
          <pc:docMk/>
          <pc:sldMk cId="214892503" sldId="2147469718"/>
        </pc:sldMkLst>
        <pc:spChg chg="mod">
          <ac:chgData name="Kennie Pontoppidan" userId="0b66d239-c77c-454e-82ce-695a270d63fb" providerId="ADAL" clId="{11B5283E-F69C-413F-81B1-F3B8D4F6D7D3}" dt="2022-03-18T18:33:24.238" v="939"/>
          <ac:spMkLst>
            <pc:docMk/>
            <pc:sldMk cId="214892503" sldId="2147469718"/>
            <ac:spMk id="2" creationId="{065D2989-3562-4D1F-B70F-0DC4FB0BF914}"/>
          </ac:spMkLst>
        </pc:spChg>
      </pc:sldChg>
      <pc:sldChg chg="modSp mod">
        <pc:chgData name="Kennie Pontoppidan" userId="0b66d239-c77c-454e-82ce-695a270d63fb" providerId="ADAL" clId="{11B5283E-F69C-413F-81B1-F3B8D4F6D7D3}" dt="2022-03-18T18:33:26.674" v="940"/>
        <pc:sldMkLst>
          <pc:docMk/>
          <pc:sldMk cId="18796920" sldId="2147469719"/>
        </pc:sldMkLst>
        <pc:spChg chg="mod">
          <ac:chgData name="Kennie Pontoppidan" userId="0b66d239-c77c-454e-82ce-695a270d63fb" providerId="ADAL" clId="{11B5283E-F69C-413F-81B1-F3B8D4F6D7D3}" dt="2022-03-18T18:33:26.674" v="940"/>
          <ac:spMkLst>
            <pc:docMk/>
            <pc:sldMk cId="18796920" sldId="2147469719"/>
            <ac:spMk id="2" creationId="{065D2989-3562-4D1F-B70F-0DC4FB0BF914}"/>
          </ac:spMkLst>
        </pc:spChg>
      </pc:sldChg>
      <pc:sldChg chg="addSp delSp modSp new mod">
        <pc:chgData name="Kennie Pontoppidan" userId="0b66d239-c77c-454e-82ce-695a270d63fb" providerId="ADAL" clId="{11B5283E-F69C-413F-81B1-F3B8D4F6D7D3}" dt="2022-03-18T18:45:38.490" v="1283" actId="14100"/>
        <pc:sldMkLst>
          <pc:docMk/>
          <pc:sldMk cId="1441478685" sldId="2147469720"/>
        </pc:sldMkLst>
        <pc:spChg chg="mod">
          <ac:chgData name="Kennie Pontoppidan" userId="0b66d239-c77c-454e-82ce-695a270d63fb" providerId="ADAL" clId="{11B5283E-F69C-413F-81B1-F3B8D4F6D7D3}" dt="2022-03-18T18:39:20.062" v="1132" actId="14100"/>
          <ac:spMkLst>
            <pc:docMk/>
            <pc:sldMk cId="1441478685" sldId="2147469720"/>
            <ac:spMk id="2" creationId="{FF073DE2-6F98-495B-8A06-329F2A2BEB5B}"/>
          </ac:spMkLst>
        </pc:spChg>
        <pc:spChg chg="del">
          <ac:chgData name="Kennie Pontoppidan" userId="0b66d239-c77c-454e-82ce-695a270d63fb" providerId="ADAL" clId="{11B5283E-F69C-413F-81B1-F3B8D4F6D7D3}" dt="2022-03-18T18:34:28.694" v="961" actId="478"/>
          <ac:spMkLst>
            <pc:docMk/>
            <pc:sldMk cId="1441478685" sldId="2147469720"/>
            <ac:spMk id="3" creationId="{E5004391-485E-46B5-992C-F6DD04382DD5}"/>
          </ac:spMkLst>
        </pc:spChg>
        <pc:spChg chg="add mod">
          <ac:chgData name="Kennie Pontoppidan" userId="0b66d239-c77c-454e-82ce-695a270d63fb" providerId="ADAL" clId="{11B5283E-F69C-413F-81B1-F3B8D4F6D7D3}" dt="2022-03-18T18:45:22.822" v="1278" actId="14100"/>
          <ac:spMkLst>
            <pc:docMk/>
            <pc:sldMk cId="1441478685" sldId="2147469720"/>
            <ac:spMk id="6" creationId="{5BF67CD3-7078-4A96-9C59-36B6141ADB39}"/>
          </ac:spMkLst>
        </pc:spChg>
        <pc:spChg chg="add mod">
          <ac:chgData name="Kennie Pontoppidan" userId="0b66d239-c77c-454e-82ce-695a270d63fb" providerId="ADAL" clId="{11B5283E-F69C-413F-81B1-F3B8D4F6D7D3}" dt="2022-03-18T18:45:38.490" v="1283" actId="14100"/>
          <ac:spMkLst>
            <pc:docMk/>
            <pc:sldMk cId="1441478685" sldId="2147469720"/>
            <ac:spMk id="8" creationId="{7E18123C-CB4E-483D-950A-9E1BE7A8F6D5}"/>
          </ac:spMkLst>
        </pc:spChg>
        <pc:graphicFrameChg chg="add mod">
          <ac:chgData name="Kennie Pontoppidan" userId="0b66d239-c77c-454e-82ce-695a270d63fb" providerId="ADAL" clId="{11B5283E-F69C-413F-81B1-F3B8D4F6D7D3}" dt="2022-03-18T18:38:37.831" v="1090" actId="1076"/>
          <ac:graphicFrameMkLst>
            <pc:docMk/>
            <pc:sldMk cId="1441478685" sldId="2147469720"/>
            <ac:graphicFrameMk id="4" creationId="{3DC6836B-432A-4E40-BFC0-2CC6A80E7E0B}"/>
          </ac:graphicFrameMkLst>
        </pc:graphicFrameChg>
      </pc:sldChg>
      <pc:sldChg chg="addSp delSp modSp mod">
        <pc:chgData name="Kennie Pontoppidan" userId="0b66d239-c77c-454e-82ce-695a270d63fb" providerId="ADAL" clId="{11B5283E-F69C-413F-81B1-F3B8D4F6D7D3}" dt="2022-03-18T18:38:47.041" v="1092" actId="20577"/>
        <pc:sldMkLst>
          <pc:docMk/>
          <pc:sldMk cId="3979461953" sldId="2147469721"/>
        </pc:sldMkLst>
        <pc:spChg chg="mod">
          <ac:chgData name="Kennie Pontoppidan" userId="0b66d239-c77c-454e-82ce-695a270d63fb" providerId="ADAL" clId="{11B5283E-F69C-413F-81B1-F3B8D4F6D7D3}" dt="2022-03-18T18:38:47.041" v="1092" actId="20577"/>
          <ac:spMkLst>
            <pc:docMk/>
            <pc:sldMk cId="3979461953" sldId="2147469721"/>
            <ac:spMk id="2" creationId="{FF073DE2-6F98-495B-8A06-329F2A2BEB5B}"/>
          </ac:spMkLst>
        </pc:spChg>
        <pc:graphicFrameChg chg="add mod">
          <ac:chgData name="Kennie Pontoppidan" userId="0b66d239-c77c-454e-82ce-695a270d63fb" providerId="ADAL" clId="{11B5283E-F69C-413F-81B1-F3B8D4F6D7D3}" dt="2022-03-18T18:37:42.497" v="1041" actId="1076"/>
          <ac:graphicFrameMkLst>
            <pc:docMk/>
            <pc:sldMk cId="3979461953" sldId="2147469721"/>
            <ac:graphicFrameMk id="3" creationId="{7B1322E6-B9C0-45D8-8F74-997084775458}"/>
          </ac:graphicFrameMkLst>
        </pc:graphicFrameChg>
        <pc:graphicFrameChg chg="del">
          <ac:chgData name="Kennie Pontoppidan" userId="0b66d239-c77c-454e-82ce-695a270d63fb" providerId="ADAL" clId="{11B5283E-F69C-413F-81B1-F3B8D4F6D7D3}" dt="2022-03-18T18:37:34.735" v="1038" actId="478"/>
          <ac:graphicFrameMkLst>
            <pc:docMk/>
            <pc:sldMk cId="3979461953" sldId="2147469721"/>
            <ac:graphicFrameMk id="4" creationId="{3DC6836B-432A-4E40-BFC0-2CC6A80E7E0B}"/>
          </ac:graphicFrameMkLst>
        </pc:graphicFrameChg>
      </pc:sldChg>
      <pc:sldChg chg="addSp delSp modSp new mod">
        <pc:chgData name="Kennie Pontoppidan" userId="0b66d239-c77c-454e-82ce-695a270d63fb" providerId="ADAL" clId="{11B5283E-F69C-413F-81B1-F3B8D4F6D7D3}" dt="2022-03-18T18:38:52.435" v="1098" actId="20577"/>
        <pc:sldMkLst>
          <pc:docMk/>
          <pc:sldMk cId="1199291678" sldId="2147469722"/>
        </pc:sldMkLst>
        <pc:spChg chg="mod">
          <ac:chgData name="Kennie Pontoppidan" userId="0b66d239-c77c-454e-82ce-695a270d63fb" providerId="ADAL" clId="{11B5283E-F69C-413F-81B1-F3B8D4F6D7D3}" dt="2022-03-18T18:38:52.435" v="1098" actId="20577"/>
          <ac:spMkLst>
            <pc:docMk/>
            <pc:sldMk cId="1199291678" sldId="2147469722"/>
            <ac:spMk id="2" creationId="{8AE5A126-3E29-42E7-AA59-14CEC77302B8}"/>
          </ac:spMkLst>
        </pc:spChg>
        <pc:spChg chg="del">
          <ac:chgData name="Kennie Pontoppidan" userId="0b66d239-c77c-454e-82ce-695a270d63fb" providerId="ADAL" clId="{11B5283E-F69C-413F-81B1-F3B8D4F6D7D3}" dt="2022-03-18T18:37:50.735" v="1043" actId="478"/>
          <ac:spMkLst>
            <pc:docMk/>
            <pc:sldMk cId="1199291678" sldId="2147469722"/>
            <ac:spMk id="3" creationId="{444B3180-7C09-40C9-9540-4A0BBE271E93}"/>
          </ac:spMkLst>
        </pc:spChg>
        <pc:graphicFrameChg chg="add mod">
          <ac:chgData name="Kennie Pontoppidan" userId="0b66d239-c77c-454e-82ce-695a270d63fb" providerId="ADAL" clId="{11B5283E-F69C-413F-81B1-F3B8D4F6D7D3}" dt="2022-03-18T18:38:32.463" v="1089" actId="1076"/>
          <ac:graphicFrameMkLst>
            <pc:docMk/>
            <pc:sldMk cId="1199291678" sldId="2147469722"/>
            <ac:graphicFrameMk id="4" creationId="{8B68440C-A7D0-4A96-9289-3F3407232283}"/>
          </ac:graphicFrameMkLst>
        </pc:graphicFrameChg>
      </pc:sldChg>
      <pc:sldChg chg="addSp delSp modSp new mod">
        <pc:chgData name="Kennie Pontoppidan" userId="0b66d239-c77c-454e-82ce-695a270d63fb" providerId="ADAL" clId="{11B5283E-F69C-413F-81B1-F3B8D4F6D7D3}" dt="2022-03-18T18:44:25.916" v="1268" actId="164"/>
        <pc:sldMkLst>
          <pc:docMk/>
          <pc:sldMk cId="2950519824" sldId="2147469723"/>
        </pc:sldMkLst>
        <pc:spChg chg="mod">
          <ac:chgData name="Kennie Pontoppidan" userId="0b66d239-c77c-454e-82ce-695a270d63fb" providerId="ADAL" clId="{11B5283E-F69C-413F-81B1-F3B8D4F6D7D3}" dt="2022-03-18T18:41:08.362" v="1189" actId="20577"/>
          <ac:spMkLst>
            <pc:docMk/>
            <pc:sldMk cId="2950519824" sldId="2147469723"/>
            <ac:spMk id="2" creationId="{895F2FE5-82A4-431F-B062-9D7E07E73788}"/>
          </ac:spMkLst>
        </pc:spChg>
        <pc:spChg chg="del">
          <ac:chgData name="Kennie Pontoppidan" userId="0b66d239-c77c-454e-82ce-695a270d63fb" providerId="ADAL" clId="{11B5283E-F69C-413F-81B1-F3B8D4F6D7D3}" dt="2022-03-18T18:39:31.202" v="1134" actId="478"/>
          <ac:spMkLst>
            <pc:docMk/>
            <pc:sldMk cId="2950519824" sldId="2147469723"/>
            <ac:spMk id="3" creationId="{CE6375C5-1A20-4EA7-87A6-DE20F1D1DD3E}"/>
          </ac:spMkLst>
        </pc:spChg>
        <pc:spChg chg="add mod">
          <ac:chgData name="Kennie Pontoppidan" userId="0b66d239-c77c-454e-82ce-695a270d63fb" providerId="ADAL" clId="{11B5283E-F69C-413F-81B1-F3B8D4F6D7D3}" dt="2022-03-18T18:44:20.803" v="1267" actId="14100"/>
          <ac:spMkLst>
            <pc:docMk/>
            <pc:sldMk cId="2950519824" sldId="2147469723"/>
            <ac:spMk id="7" creationId="{EDA8A39F-53E8-46DB-AF63-28215D00CDCA}"/>
          </ac:spMkLst>
        </pc:spChg>
        <pc:grpChg chg="add">
          <ac:chgData name="Kennie Pontoppidan" userId="0b66d239-c77c-454e-82ce-695a270d63fb" providerId="ADAL" clId="{11B5283E-F69C-413F-81B1-F3B8D4F6D7D3}" dt="2022-03-18T18:44:25.916" v="1268" actId="164"/>
          <ac:grpSpMkLst>
            <pc:docMk/>
            <pc:sldMk cId="2950519824" sldId="2147469723"/>
            <ac:grpSpMk id="8" creationId="{B602EB71-4148-4B7B-BB5D-1C3BF28A547E}"/>
          </ac:grpSpMkLst>
        </pc:grpChg>
        <pc:graphicFrameChg chg="add del mod">
          <ac:chgData name="Kennie Pontoppidan" userId="0b66d239-c77c-454e-82ce-695a270d63fb" providerId="ADAL" clId="{11B5283E-F69C-413F-81B1-F3B8D4F6D7D3}" dt="2022-03-18T18:40:42.892" v="1138" actId="478"/>
          <ac:graphicFrameMkLst>
            <pc:docMk/>
            <pc:sldMk cId="2950519824" sldId="2147469723"/>
            <ac:graphicFrameMk id="4" creationId="{22A18AB7-732E-4CF2-BF66-1DB7613DD1DE}"/>
          </ac:graphicFrameMkLst>
        </pc:graphicFrameChg>
        <pc:graphicFrameChg chg="add mod">
          <ac:chgData name="Kennie Pontoppidan" userId="0b66d239-c77c-454e-82ce-695a270d63fb" providerId="ADAL" clId="{11B5283E-F69C-413F-81B1-F3B8D4F6D7D3}" dt="2022-03-18T18:44:03.732" v="1262" actId="1076"/>
          <ac:graphicFrameMkLst>
            <pc:docMk/>
            <pc:sldMk cId="2950519824" sldId="2147469723"/>
            <ac:graphicFrameMk id="5" creationId="{F8B5255B-93F2-4AC8-BCDA-3E877A2C11CD}"/>
          </ac:graphicFrameMkLst>
        </pc:graphicFrameChg>
      </pc:sldChg>
      <pc:sldChg chg="addSp delSp modSp new mod">
        <pc:chgData name="Kennie Pontoppidan" userId="0b66d239-c77c-454e-82ce-695a270d63fb" providerId="ADAL" clId="{11B5283E-F69C-413F-81B1-F3B8D4F6D7D3}" dt="2022-03-18T18:44:53.525" v="1274" actId="14100"/>
        <pc:sldMkLst>
          <pc:docMk/>
          <pc:sldMk cId="2317341955" sldId="2147469724"/>
        </pc:sldMkLst>
        <pc:spChg chg="mod">
          <ac:chgData name="Kennie Pontoppidan" userId="0b66d239-c77c-454e-82ce-695a270d63fb" providerId="ADAL" clId="{11B5283E-F69C-413F-81B1-F3B8D4F6D7D3}" dt="2022-03-18T18:43:34.911" v="1258" actId="6549"/>
          <ac:spMkLst>
            <pc:docMk/>
            <pc:sldMk cId="2317341955" sldId="2147469724"/>
            <ac:spMk id="2" creationId="{6CBB9812-DAC2-474B-8D53-9BA1322A4216}"/>
          </ac:spMkLst>
        </pc:spChg>
        <pc:spChg chg="del">
          <ac:chgData name="Kennie Pontoppidan" userId="0b66d239-c77c-454e-82ce-695a270d63fb" providerId="ADAL" clId="{11B5283E-F69C-413F-81B1-F3B8D4F6D7D3}" dt="2022-03-18T18:43:00.112" v="1191" actId="478"/>
          <ac:spMkLst>
            <pc:docMk/>
            <pc:sldMk cId="2317341955" sldId="2147469724"/>
            <ac:spMk id="3" creationId="{C12972C1-E3EA-48BC-84A3-5F0B703853EF}"/>
          </ac:spMkLst>
        </pc:spChg>
        <pc:spChg chg="add mod">
          <ac:chgData name="Kennie Pontoppidan" userId="0b66d239-c77c-454e-82ce-695a270d63fb" providerId="ADAL" clId="{11B5283E-F69C-413F-81B1-F3B8D4F6D7D3}" dt="2022-03-18T18:44:53.525" v="1274" actId="14100"/>
          <ac:spMkLst>
            <pc:docMk/>
            <pc:sldMk cId="2317341955" sldId="2147469724"/>
            <ac:spMk id="6" creationId="{AC105779-1EC2-4F37-8A93-6A6371ECDCC5}"/>
          </ac:spMkLst>
        </pc:spChg>
        <pc:graphicFrameChg chg="add mod">
          <ac:chgData name="Kennie Pontoppidan" userId="0b66d239-c77c-454e-82ce-695a270d63fb" providerId="ADAL" clId="{11B5283E-F69C-413F-81B1-F3B8D4F6D7D3}" dt="2022-03-18T18:43:08.301" v="1194" actId="1076"/>
          <ac:graphicFrameMkLst>
            <pc:docMk/>
            <pc:sldMk cId="2317341955" sldId="2147469724"/>
            <ac:graphicFrameMk id="4" creationId="{4FF2A3BF-B914-480A-A1A6-00435F0E358D}"/>
          </ac:graphicFrameMkLst>
        </pc:graphicFrameChg>
      </pc:sldChg>
      <pc:sldChg chg="addSp delSp modSp new del mod">
        <pc:chgData name="Kennie Pontoppidan" userId="0b66d239-c77c-454e-82ce-695a270d63fb" providerId="ADAL" clId="{11B5283E-F69C-413F-81B1-F3B8D4F6D7D3}" dt="2022-03-18T23:17:53.153" v="2722" actId="47"/>
        <pc:sldMkLst>
          <pc:docMk/>
          <pc:sldMk cId="3690618559" sldId="2147469725"/>
        </pc:sldMkLst>
        <pc:spChg chg="mod">
          <ac:chgData name="Kennie Pontoppidan" userId="0b66d239-c77c-454e-82ce-695a270d63fb" providerId="ADAL" clId="{11B5283E-F69C-413F-81B1-F3B8D4F6D7D3}" dt="2022-03-18T23:02:37.948" v="2346" actId="20577"/>
          <ac:spMkLst>
            <pc:docMk/>
            <pc:sldMk cId="3690618559" sldId="2147469725"/>
            <ac:spMk id="2" creationId="{B0E8BA5F-103B-46B5-B4BA-381FC605A6A0}"/>
          </ac:spMkLst>
        </pc:spChg>
        <pc:spChg chg="del">
          <ac:chgData name="Kennie Pontoppidan" userId="0b66d239-c77c-454e-82ce-695a270d63fb" providerId="ADAL" clId="{11B5283E-F69C-413F-81B1-F3B8D4F6D7D3}" dt="2022-03-18T19:06:40.067" v="1430" actId="478"/>
          <ac:spMkLst>
            <pc:docMk/>
            <pc:sldMk cId="3690618559" sldId="2147469725"/>
            <ac:spMk id="3" creationId="{3E4257A3-454B-43B1-A2C0-CBC06DAB9FCC}"/>
          </ac:spMkLst>
        </pc:spChg>
        <pc:graphicFrameChg chg="add mod">
          <ac:chgData name="Kennie Pontoppidan" userId="0b66d239-c77c-454e-82ce-695a270d63fb" providerId="ADAL" clId="{11B5283E-F69C-413F-81B1-F3B8D4F6D7D3}" dt="2022-03-18T19:27:16.136" v="1622" actId="1076"/>
          <ac:graphicFrameMkLst>
            <pc:docMk/>
            <pc:sldMk cId="3690618559" sldId="2147469725"/>
            <ac:graphicFrameMk id="3" creationId="{8D1174A7-0BB3-4344-B2E4-5F1DAF2BDD78}"/>
          </ac:graphicFrameMkLst>
        </pc:graphicFrameChg>
        <pc:graphicFrameChg chg="add del mod">
          <ac:chgData name="Kennie Pontoppidan" userId="0b66d239-c77c-454e-82ce-695a270d63fb" providerId="ADAL" clId="{11B5283E-F69C-413F-81B1-F3B8D4F6D7D3}" dt="2022-03-18T19:27:14.643" v="1621" actId="478"/>
          <ac:graphicFrameMkLst>
            <pc:docMk/>
            <pc:sldMk cId="3690618559" sldId="2147469725"/>
            <ac:graphicFrameMk id="4" creationId="{1F7A8859-40BC-48AB-812B-157DB9B57DBF}"/>
          </ac:graphicFrameMkLst>
        </pc:graphicFrameChg>
        <pc:graphicFrameChg chg="add mod">
          <ac:chgData name="Kennie Pontoppidan" userId="0b66d239-c77c-454e-82ce-695a270d63fb" providerId="ADAL" clId="{11B5283E-F69C-413F-81B1-F3B8D4F6D7D3}" dt="2022-03-18T19:13:08.633" v="1487" actId="1076"/>
          <ac:graphicFrameMkLst>
            <pc:docMk/>
            <pc:sldMk cId="3690618559" sldId="2147469725"/>
            <ac:graphicFrameMk id="5" creationId="{5F2BF545-FEB2-41FD-A104-C95A4A3A2A41}"/>
          </ac:graphicFrameMkLst>
        </pc:graphicFrameChg>
        <pc:picChg chg="add del mod">
          <ac:chgData name="Kennie Pontoppidan" userId="0b66d239-c77c-454e-82ce-695a270d63fb" providerId="ADAL" clId="{11B5283E-F69C-413F-81B1-F3B8D4F6D7D3}" dt="2022-03-18T19:09:21.216" v="1473" actId="21"/>
          <ac:picMkLst>
            <pc:docMk/>
            <pc:sldMk cId="3690618559" sldId="2147469725"/>
            <ac:picMk id="9218" creationId="{3A185EF2-2658-4645-9396-8D9C857C54D8}"/>
          </ac:picMkLst>
        </pc:picChg>
        <pc:picChg chg="add del mod">
          <ac:chgData name="Kennie Pontoppidan" userId="0b66d239-c77c-454e-82ce-695a270d63fb" providerId="ADAL" clId="{11B5283E-F69C-413F-81B1-F3B8D4F6D7D3}" dt="2022-03-18T19:12:06.439" v="1483" actId="478"/>
          <ac:picMkLst>
            <pc:docMk/>
            <pc:sldMk cId="3690618559" sldId="2147469725"/>
            <ac:picMk id="9219" creationId="{DC281343-A5F5-45CD-813A-6507EBD3D63D}"/>
          </ac:picMkLst>
        </pc:picChg>
        <pc:picChg chg="add mod">
          <ac:chgData name="Kennie Pontoppidan" userId="0b66d239-c77c-454e-82ce-695a270d63fb" providerId="ADAL" clId="{11B5283E-F69C-413F-81B1-F3B8D4F6D7D3}" dt="2022-03-18T19:20:58.322" v="1615" actId="1076"/>
          <ac:picMkLst>
            <pc:docMk/>
            <pc:sldMk cId="3690618559" sldId="2147469725"/>
            <ac:picMk id="9220" creationId="{3B20D2A4-57D8-40ED-A735-F33861E0B65A}"/>
          </ac:picMkLst>
        </pc:picChg>
      </pc:sldChg>
      <pc:sldChg chg="addSp delSp modSp new del mod">
        <pc:chgData name="Kennie Pontoppidan" userId="0b66d239-c77c-454e-82ce-695a270d63fb" providerId="ADAL" clId="{11B5283E-F69C-413F-81B1-F3B8D4F6D7D3}" dt="2022-03-18T23:47:59.774" v="3511" actId="47"/>
        <pc:sldMkLst>
          <pc:docMk/>
          <pc:sldMk cId="3710761654" sldId="2147469726"/>
        </pc:sldMkLst>
        <pc:spChg chg="mod">
          <ac:chgData name="Kennie Pontoppidan" userId="0b66d239-c77c-454e-82ce-695a270d63fb" providerId="ADAL" clId="{11B5283E-F69C-413F-81B1-F3B8D4F6D7D3}" dt="2022-03-18T23:01:38.367" v="2327" actId="20577"/>
          <ac:spMkLst>
            <pc:docMk/>
            <pc:sldMk cId="3710761654" sldId="2147469726"/>
            <ac:spMk id="2" creationId="{B2443D71-D9F6-48F1-9506-6F62F862D88E}"/>
          </ac:spMkLst>
        </pc:spChg>
        <pc:spChg chg="del">
          <ac:chgData name="Kennie Pontoppidan" userId="0b66d239-c77c-454e-82ce-695a270d63fb" providerId="ADAL" clId="{11B5283E-F69C-413F-81B1-F3B8D4F6D7D3}" dt="2022-03-18T19:07:38.321" v="1466" actId="478"/>
          <ac:spMkLst>
            <pc:docMk/>
            <pc:sldMk cId="3710761654" sldId="2147469726"/>
            <ac:spMk id="3" creationId="{23E19D7D-01A8-4D45-95AA-5F279A4ACE14}"/>
          </ac:spMkLst>
        </pc:spChg>
        <pc:graphicFrameChg chg="add mod">
          <ac:chgData name="Kennie Pontoppidan" userId="0b66d239-c77c-454e-82ce-695a270d63fb" providerId="ADAL" clId="{11B5283E-F69C-413F-81B1-F3B8D4F6D7D3}" dt="2022-03-18T19:15:12.025" v="1491" actId="1076"/>
          <ac:graphicFrameMkLst>
            <pc:docMk/>
            <pc:sldMk cId="3710761654" sldId="2147469726"/>
            <ac:graphicFrameMk id="5" creationId="{85023F2D-0832-4CC0-B490-C6CC10267B3A}"/>
          </ac:graphicFrameMkLst>
        </pc:graphicFrameChg>
        <pc:picChg chg="add mod">
          <ac:chgData name="Kennie Pontoppidan" userId="0b66d239-c77c-454e-82ce-695a270d63fb" providerId="ADAL" clId="{11B5283E-F69C-413F-81B1-F3B8D4F6D7D3}" dt="2022-03-18T19:15:17.122" v="1494" actId="1076"/>
          <ac:picMkLst>
            <pc:docMk/>
            <pc:sldMk cId="3710761654" sldId="2147469726"/>
            <ac:picMk id="4" creationId="{FC714B64-525A-47F2-8B16-B67BDF4614E5}"/>
          </ac:picMkLst>
        </pc:picChg>
        <pc:picChg chg="add del mod">
          <ac:chgData name="Kennie Pontoppidan" userId="0b66d239-c77c-454e-82ce-695a270d63fb" providerId="ADAL" clId="{11B5283E-F69C-413F-81B1-F3B8D4F6D7D3}" dt="2022-03-18T19:15:06.465" v="1489" actId="478"/>
          <ac:picMkLst>
            <pc:docMk/>
            <pc:sldMk cId="3710761654" sldId="2147469726"/>
            <ac:picMk id="10242" creationId="{6CD3AE99-1EE1-411E-B112-3BF5908E2B14}"/>
          </ac:picMkLst>
        </pc:picChg>
        <pc:picChg chg="add del mod">
          <ac:chgData name="Kennie Pontoppidan" userId="0b66d239-c77c-454e-82ce-695a270d63fb" providerId="ADAL" clId="{11B5283E-F69C-413F-81B1-F3B8D4F6D7D3}" dt="2022-03-18T19:15:09.180" v="1490" actId="478"/>
          <ac:picMkLst>
            <pc:docMk/>
            <pc:sldMk cId="3710761654" sldId="2147469726"/>
            <ac:picMk id="10243" creationId="{01DA672F-04BF-4CCE-9819-B22B713340FA}"/>
          </ac:picMkLst>
        </pc:picChg>
        <pc:picChg chg="add mod">
          <ac:chgData name="Kennie Pontoppidan" userId="0b66d239-c77c-454e-82ce-695a270d63fb" providerId="ADAL" clId="{11B5283E-F69C-413F-81B1-F3B8D4F6D7D3}" dt="2022-03-18T19:15:18.201" v="1495" actId="1076"/>
          <ac:picMkLst>
            <pc:docMk/>
            <pc:sldMk cId="3710761654" sldId="2147469726"/>
            <ac:picMk id="10244" creationId="{AB3C0CA2-E372-4EC2-BDC9-2C500626576A}"/>
          </ac:picMkLst>
        </pc:picChg>
      </pc:sldChg>
      <pc:sldChg chg="addSp delSp modSp new mod ord">
        <pc:chgData name="Kennie Pontoppidan" userId="0b66d239-c77c-454e-82ce-695a270d63fb" providerId="ADAL" clId="{11B5283E-F69C-413F-81B1-F3B8D4F6D7D3}" dt="2022-03-18T23:48:55.343" v="3531"/>
        <pc:sldMkLst>
          <pc:docMk/>
          <pc:sldMk cId="3241012515" sldId="2147469727"/>
        </pc:sldMkLst>
        <pc:spChg chg="mod">
          <ac:chgData name="Kennie Pontoppidan" userId="0b66d239-c77c-454e-82ce-695a270d63fb" providerId="ADAL" clId="{11B5283E-F69C-413F-81B1-F3B8D4F6D7D3}" dt="2022-03-18T22:52:04.410" v="1688" actId="20577"/>
          <ac:spMkLst>
            <pc:docMk/>
            <pc:sldMk cId="3241012515" sldId="2147469727"/>
            <ac:spMk id="2" creationId="{7DBDEC08-74F5-41FB-B845-86AE5C027CB6}"/>
          </ac:spMkLst>
        </pc:spChg>
        <pc:spChg chg="add del mod">
          <ac:chgData name="Kennie Pontoppidan" userId="0b66d239-c77c-454e-82ce-695a270d63fb" providerId="ADAL" clId="{11B5283E-F69C-413F-81B1-F3B8D4F6D7D3}" dt="2022-03-18T22:55:33.959" v="1977" actId="6549"/>
          <ac:spMkLst>
            <pc:docMk/>
            <pc:sldMk cId="3241012515" sldId="2147469727"/>
            <ac:spMk id="3" creationId="{DE40DC2F-BD93-4D49-8D1A-32056B7820C6}"/>
          </ac:spMkLst>
        </pc:spChg>
      </pc:sldChg>
      <pc:sldChg chg="addSp modSp new mod ord">
        <pc:chgData name="Kennie Pontoppidan" userId="0b66d239-c77c-454e-82ce-695a270d63fb" providerId="ADAL" clId="{11B5283E-F69C-413F-81B1-F3B8D4F6D7D3}" dt="2022-03-19T20:28:52.768" v="4875" actId="20577"/>
        <pc:sldMkLst>
          <pc:docMk/>
          <pc:sldMk cId="1287372244" sldId="2147469728"/>
        </pc:sldMkLst>
        <pc:spChg chg="mod">
          <ac:chgData name="Kennie Pontoppidan" userId="0b66d239-c77c-454e-82ce-695a270d63fb" providerId="ADAL" clId="{11B5283E-F69C-413F-81B1-F3B8D4F6D7D3}" dt="2022-03-19T20:27:04.723" v="4782" actId="20577"/>
          <ac:spMkLst>
            <pc:docMk/>
            <pc:sldMk cId="1287372244" sldId="2147469728"/>
            <ac:spMk id="2" creationId="{65479123-5D31-4E00-A91C-2FF9F33A8E9E}"/>
          </ac:spMkLst>
        </pc:spChg>
        <pc:spChg chg="mod">
          <ac:chgData name="Kennie Pontoppidan" userId="0b66d239-c77c-454e-82ce-695a270d63fb" providerId="ADAL" clId="{11B5283E-F69C-413F-81B1-F3B8D4F6D7D3}" dt="2022-03-19T20:28:52.768" v="4875" actId="20577"/>
          <ac:spMkLst>
            <pc:docMk/>
            <pc:sldMk cId="1287372244" sldId="2147469728"/>
            <ac:spMk id="3" creationId="{0200CCF9-2A94-4E8F-816A-092C15C37A8B}"/>
          </ac:spMkLst>
        </pc:spChg>
        <pc:spChg chg="add mod">
          <ac:chgData name="Kennie Pontoppidan" userId="0b66d239-c77c-454e-82ce-695a270d63fb" providerId="ADAL" clId="{11B5283E-F69C-413F-81B1-F3B8D4F6D7D3}" dt="2022-03-19T20:28:24.326" v="4830" actId="1076"/>
          <ac:spMkLst>
            <pc:docMk/>
            <pc:sldMk cId="1287372244" sldId="2147469728"/>
            <ac:spMk id="7" creationId="{3DAAF1AD-765E-4277-AD07-63CEA9A57E23}"/>
          </ac:spMkLst>
        </pc:spChg>
        <pc:spChg chg="add mod">
          <ac:chgData name="Kennie Pontoppidan" userId="0b66d239-c77c-454e-82ce-695a270d63fb" providerId="ADAL" clId="{11B5283E-F69C-413F-81B1-F3B8D4F6D7D3}" dt="2022-03-19T20:28:33.417" v="4835" actId="14100"/>
          <ac:spMkLst>
            <pc:docMk/>
            <pc:sldMk cId="1287372244" sldId="2147469728"/>
            <ac:spMk id="9" creationId="{BBD070F1-1DAB-4B61-9E2B-A5E905C006A4}"/>
          </ac:spMkLst>
        </pc:spChg>
        <pc:graphicFrameChg chg="add mod">
          <ac:chgData name="Kennie Pontoppidan" userId="0b66d239-c77c-454e-82ce-695a270d63fb" providerId="ADAL" clId="{11B5283E-F69C-413F-81B1-F3B8D4F6D7D3}" dt="2022-03-19T20:27:47.784" v="4791" actId="14100"/>
          <ac:graphicFrameMkLst>
            <pc:docMk/>
            <pc:sldMk cId="1287372244" sldId="2147469728"/>
            <ac:graphicFrameMk id="5" creationId="{D86E47A8-F848-4D9B-B409-9028FBE34702}"/>
          </ac:graphicFrameMkLst>
        </pc:graphicFrameChg>
      </pc:sldChg>
      <pc:sldChg chg="modSp add mod ord">
        <pc:chgData name="Kennie Pontoppidan" userId="0b66d239-c77c-454e-82ce-695a270d63fb" providerId="ADAL" clId="{11B5283E-F69C-413F-81B1-F3B8D4F6D7D3}" dt="2022-03-18T23:48:55.343" v="3531"/>
        <pc:sldMkLst>
          <pc:docMk/>
          <pc:sldMk cId="2113554204" sldId="2147469729"/>
        </pc:sldMkLst>
        <pc:spChg chg="mod">
          <ac:chgData name="Kennie Pontoppidan" userId="0b66d239-c77c-454e-82ce-695a270d63fb" providerId="ADAL" clId="{11B5283E-F69C-413F-81B1-F3B8D4F6D7D3}" dt="2022-03-18T22:59:25.977" v="2192" actId="20577"/>
          <ac:spMkLst>
            <pc:docMk/>
            <pc:sldMk cId="2113554204" sldId="2147469729"/>
            <ac:spMk id="2" creationId="{65479123-5D31-4E00-A91C-2FF9F33A8E9E}"/>
          </ac:spMkLst>
        </pc:spChg>
        <pc:spChg chg="mod">
          <ac:chgData name="Kennie Pontoppidan" userId="0b66d239-c77c-454e-82ce-695a270d63fb" providerId="ADAL" clId="{11B5283E-F69C-413F-81B1-F3B8D4F6D7D3}" dt="2022-03-18T23:00:19.842" v="2318" actId="20577"/>
          <ac:spMkLst>
            <pc:docMk/>
            <pc:sldMk cId="2113554204" sldId="2147469729"/>
            <ac:spMk id="3" creationId="{0200CCF9-2A94-4E8F-816A-092C15C37A8B}"/>
          </ac:spMkLst>
        </pc:spChg>
      </pc:sldChg>
      <pc:sldChg chg="addSp delSp modSp new mod modClrScheme chgLayout">
        <pc:chgData name="Kennie Pontoppidan" userId="0b66d239-c77c-454e-82ce-695a270d63fb" providerId="ADAL" clId="{11B5283E-F69C-413F-81B1-F3B8D4F6D7D3}" dt="2022-03-18T23:06:50.927" v="2451" actId="478"/>
        <pc:sldMkLst>
          <pc:docMk/>
          <pc:sldMk cId="2684980996" sldId="2147469730"/>
        </pc:sldMkLst>
        <pc:spChg chg="del mod ord">
          <ac:chgData name="Kennie Pontoppidan" userId="0b66d239-c77c-454e-82ce-695a270d63fb" providerId="ADAL" clId="{11B5283E-F69C-413F-81B1-F3B8D4F6D7D3}" dt="2022-03-18T23:02:14.028" v="2329" actId="700"/>
          <ac:spMkLst>
            <pc:docMk/>
            <pc:sldMk cId="2684980996" sldId="2147469730"/>
            <ac:spMk id="2" creationId="{50B015CD-B143-4781-B120-F56AC8906B22}"/>
          </ac:spMkLst>
        </pc:spChg>
        <pc:spChg chg="del mod ord">
          <ac:chgData name="Kennie Pontoppidan" userId="0b66d239-c77c-454e-82ce-695a270d63fb" providerId="ADAL" clId="{11B5283E-F69C-413F-81B1-F3B8D4F6D7D3}" dt="2022-03-18T23:02:14.028" v="2329" actId="700"/>
          <ac:spMkLst>
            <pc:docMk/>
            <pc:sldMk cId="2684980996" sldId="2147469730"/>
            <ac:spMk id="3" creationId="{E2773990-9AED-489C-BE7B-0005F9A01459}"/>
          </ac:spMkLst>
        </pc:spChg>
        <pc:spChg chg="add mod ord">
          <ac:chgData name="Kennie Pontoppidan" userId="0b66d239-c77c-454e-82ce-695a270d63fb" providerId="ADAL" clId="{11B5283E-F69C-413F-81B1-F3B8D4F6D7D3}" dt="2022-03-18T23:06:38.217" v="2448" actId="700"/>
          <ac:spMkLst>
            <pc:docMk/>
            <pc:sldMk cId="2684980996" sldId="2147469730"/>
            <ac:spMk id="4" creationId="{7E568EDC-3C04-458F-A1B2-BF32BBB672B1}"/>
          </ac:spMkLst>
        </pc:spChg>
        <pc:spChg chg="add del mod ord">
          <ac:chgData name="Kennie Pontoppidan" userId="0b66d239-c77c-454e-82ce-695a270d63fb" providerId="ADAL" clId="{11B5283E-F69C-413F-81B1-F3B8D4F6D7D3}" dt="2022-03-18T23:04:18.958" v="2389" actId="478"/>
          <ac:spMkLst>
            <pc:docMk/>
            <pc:sldMk cId="2684980996" sldId="2147469730"/>
            <ac:spMk id="5" creationId="{D64A0E37-F258-4D20-90BD-4B7E7EE0F9D9}"/>
          </ac:spMkLst>
        </pc:spChg>
        <pc:spChg chg="add mod ord">
          <ac:chgData name="Kennie Pontoppidan" userId="0b66d239-c77c-454e-82ce-695a270d63fb" providerId="ADAL" clId="{11B5283E-F69C-413F-81B1-F3B8D4F6D7D3}" dt="2022-03-18T23:06:38.217" v="2448" actId="700"/>
          <ac:spMkLst>
            <pc:docMk/>
            <pc:sldMk cId="2684980996" sldId="2147469730"/>
            <ac:spMk id="6" creationId="{EFE9E6E6-F742-483A-8C90-1223916213CA}"/>
          </ac:spMkLst>
        </pc:spChg>
        <pc:spChg chg="add del mod ord">
          <ac:chgData name="Kennie Pontoppidan" userId="0b66d239-c77c-454e-82ce-695a270d63fb" providerId="ADAL" clId="{11B5283E-F69C-413F-81B1-F3B8D4F6D7D3}" dt="2022-03-18T23:06:50.927" v="2451" actId="478"/>
          <ac:spMkLst>
            <pc:docMk/>
            <pc:sldMk cId="2684980996" sldId="2147469730"/>
            <ac:spMk id="9" creationId="{A9FF65DC-7857-4032-A132-E738F10C0F99}"/>
          </ac:spMkLst>
        </pc:spChg>
        <pc:graphicFrameChg chg="add del mod">
          <ac:chgData name="Kennie Pontoppidan" userId="0b66d239-c77c-454e-82ce-695a270d63fb" providerId="ADAL" clId="{11B5283E-F69C-413F-81B1-F3B8D4F6D7D3}" dt="2022-03-18T23:06:33.560" v="2445" actId="478"/>
          <ac:graphicFrameMkLst>
            <pc:docMk/>
            <pc:sldMk cId="2684980996" sldId="2147469730"/>
            <ac:graphicFrameMk id="7" creationId="{00776791-9833-4277-B1EB-ACF0C836C400}"/>
          </ac:graphicFrameMkLst>
        </pc:graphicFrameChg>
        <pc:graphicFrameChg chg="add mod">
          <ac:chgData name="Kennie Pontoppidan" userId="0b66d239-c77c-454e-82ce-695a270d63fb" providerId="ADAL" clId="{11B5283E-F69C-413F-81B1-F3B8D4F6D7D3}" dt="2022-03-18T23:06:46.899" v="2450" actId="14100"/>
          <ac:graphicFrameMkLst>
            <pc:docMk/>
            <pc:sldMk cId="2684980996" sldId="2147469730"/>
            <ac:graphicFrameMk id="8" creationId="{D4F1FB5F-D9B3-4E6F-A52C-8AFF46709531}"/>
          </ac:graphicFrameMkLst>
        </pc:graphicFrameChg>
      </pc:sldChg>
      <pc:sldChg chg="add del">
        <pc:chgData name="Kennie Pontoppidan" userId="0b66d239-c77c-454e-82ce-695a270d63fb" providerId="ADAL" clId="{11B5283E-F69C-413F-81B1-F3B8D4F6D7D3}" dt="2022-03-18T23:02:45.020" v="2348" actId="47"/>
        <pc:sldMkLst>
          <pc:docMk/>
          <pc:sldMk cId="2750619625" sldId="2147469731"/>
        </pc:sldMkLst>
      </pc:sldChg>
      <pc:sldChg chg="addSp delSp modSp add mod chgLayout">
        <pc:chgData name="Kennie Pontoppidan" userId="0b66d239-c77c-454e-82ce-695a270d63fb" providerId="ADAL" clId="{11B5283E-F69C-413F-81B1-F3B8D4F6D7D3}" dt="2022-03-18T23:06:09.687" v="2444" actId="20577"/>
        <pc:sldMkLst>
          <pc:docMk/>
          <pc:sldMk cId="3437520680" sldId="2147469731"/>
        </pc:sldMkLst>
        <pc:spChg chg="add mod ord">
          <ac:chgData name="Kennie Pontoppidan" userId="0b66d239-c77c-454e-82ce-695a270d63fb" providerId="ADAL" clId="{11B5283E-F69C-413F-81B1-F3B8D4F6D7D3}" dt="2022-03-18T23:05:27.557" v="2394" actId="700"/>
          <ac:spMkLst>
            <pc:docMk/>
            <pc:sldMk cId="3437520680" sldId="2147469731"/>
            <ac:spMk id="3" creationId="{4FD9909A-FBE9-4751-B5E7-3B5D557BBAD4}"/>
          </ac:spMkLst>
        </pc:spChg>
        <pc:spChg chg="mod ord">
          <ac:chgData name="Kennie Pontoppidan" userId="0b66d239-c77c-454e-82ce-695a270d63fb" providerId="ADAL" clId="{11B5283E-F69C-413F-81B1-F3B8D4F6D7D3}" dt="2022-03-18T23:05:41.278" v="2406" actId="20577"/>
          <ac:spMkLst>
            <pc:docMk/>
            <pc:sldMk cId="3437520680" sldId="2147469731"/>
            <ac:spMk id="4" creationId="{7E568EDC-3C04-458F-A1B2-BF32BBB672B1}"/>
          </ac:spMkLst>
        </pc:spChg>
        <pc:spChg chg="mod ord">
          <ac:chgData name="Kennie Pontoppidan" userId="0b66d239-c77c-454e-82ce-695a270d63fb" providerId="ADAL" clId="{11B5283E-F69C-413F-81B1-F3B8D4F6D7D3}" dt="2022-03-18T23:06:09.687" v="2444" actId="20577"/>
          <ac:spMkLst>
            <pc:docMk/>
            <pc:sldMk cId="3437520680" sldId="2147469731"/>
            <ac:spMk id="6" creationId="{EFE9E6E6-F742-483A-8C90-1223916213CA}"/>
          </ac:spMkLst>
        </pc:spChg>
        <pc:graphicFrameChg chg="add mod">
          <ac:chgData name="Kennie Pontoppidan" userId="0b66d239-c77c-454e-82ce-695a270d63fb" providerId="ADAL" clId="{11B5283E-F69C-413F-81B1-F3B8D4F6D7D3}" dt="2022-03-18T23:05:32.578" v="2396" actId="14100"/>
          <ac:graphicFrameMkLst>
            <pc:docMk/>
            <pc:sldMk cId="3437520680" sldId="2147469731"/>
            <ac:graphicFrameMk id="2" creationId="{5B570CBB-573F-4885-8B86-D4F69AB46B74}"/>
          </ac:graphicFrameMkLst>
        </pc:graphicFrameChg>
        <pc:graphicFrameChg chg="del">
          <ac:chgData name="Kennie Pontoppidan" userId="0b66d239-c77c-454e-82ce-695a270d63fb" providerId="ADAL" clId="{11B5283E-F69C-413F-81B1-F3B8D4F6D7D3}" dt="2022-03-18T23:05:21.308" v="2391" actId="478"/>
          <ac:graphicFrameMkLst>
            <pc:docMk/>
            <pc:sldMk cId="3437520680" sldId="2147469731"/>
            <ac:graphicFrameMk id="7" creationId="{00776791-9833-4277-B1EB-ACF0C836C400}"/>
          </ac:graphicFrameMkLst>
        </pc:graphicFrameChg>
      </pc:sldChg>
      <pc:sldChg chg="addSp delSp modSp add mod">
        <pc:chgData name="Kennie Pontoppidan" userId="0b66d239-c77c-454e-82ce-695a270d63fb" providerId="ADAL" clId="{11B5283E-F69C-413F-81B1-F3B8D4F6D7D3}" dt="2022-03-18T23:08:27.049" v="2537" actId="20577"/>
        <pc:sldMkLst>
          <pc:docMk/>
          <pc:sldMk cId="2808589080" sldId="2147469732"/>
        </pc:sldMkLst>
        <pc:spChg chg="mod">
          <ac:chgData name="Kennie Pontoppidan" userId="0b66d239-c77c-454e-82ce-695a270d63fb" providerId="ADAL" clId="{11B5283E-F69C-413F-81B1-F3B8D4F6D7D3}" dt="2022-03-18T23:08:00.267" v="2464" actId="20577"/>
          <ac:spMkLst>
            <pc:docMk/>
            <pc:sldMk cId="2808589080" sldId="2147469732"/>
            <ac:spMk id="4" creationId="{7E568EDC-3C04-458F-A1B2-BF32BBB672B1}"/>
          </ac:spMkLst>
        </pc:spChg>
        <pc:spChg chg="mod">
          <ac:chgData name="Kennie Pontoppidan" userId="0b66d239-c77c-454e-82ce-695a270d63fb" providerId="ADAL" clId="{11B5283E-F69C-413F-81B1-F3B8D4F6D7D3}" dt="2022-03-18T23:08:27.049" v="2537" actId="20577"/>
          <ac:spMkLst>
            <pc:docMk/>
            <pc:sldMk cId="2808589080" sldId="2147469732"/>
            <ac:spMk id="6" creationId="{EFE9E6E6-F742-483A-8C90-1223916213CA}"/>
          </ac:spMkLst>
        </pc:spChg>
        <pc:graphicFrameChg chg="del">
          <ac:chgData name="Kennie Pontoppidan" userId="0b66d239-c77c-454e-82ce-695a270d63fb" providerId="ADAL" clId="{11B5283E-F69C-413F-81B1-F3B8D4F6D7D3}" dt="2022-03-18T23:07:40.471" v="2453" actId="478"/>
          <ac:graphicFrameMkLst>
            <pc:docMk/>
            <pc:sldMk cId="2808589080" sldId="2147469732"/>
            <ac:graphicFrameMk id="2" creationId="{5B570CBB-573F-4885-8B86-D4F69AB46B74}"/>
          </ac:graphicFrameMkLst>
        </pc:graphicFrameChg>
        <pc:graphicFrameChg chg="add mod">
          <ac:chgData name="Kennie Pontoppidan" userId="0b66d239-c77c-454e-82ce-695a270d63fb" providerId="ADAL" clId="{11B5283E-F69C-413F-81B1-F3B8D4F6D7D3}" dt="2022-03-18T23:07:51.100" v="2456" actId="14100"/>
          <ac:graphicFrameMkLst>
            <pc:docMk/>
            <pc:sldMk cId="2808589080" sldId="2147469732"/>
            <ac:graphicFrameMk id="5" creationId="{63E1CE06-F8AD-43F9-9D59-CB394F24869A}"/>
          </ac:graphicFrameMkLst>
        </pc:graphicFrameChg>
      </pc:sldChg>
      <pc:sldChg chg="addSp delSp modSp add mod">
        <pc:chgData name="Kennie Pontoppidan" userId="0b66d239-c77c-454e-82ce-695a270d63fb" providerId="ADAL" clId="{11B5283E-F69C-413F-81B1-F3B8D4F6D7D3}" dt="2022-03-18T23:10:18.287" v="2586" actId="20577"/>
        <pc:sldMkLst>
          <pc:docMk/>
          <pc:sldMk cId="4152121427" sldId="2147469733"/>
        </pc:sldMkLst>
        <pc:spChg chg="mod">
          <ac:chgData name="Kennie Pontoppidan" userId="0b66d239-c77c-454e-82ce-695a270d63fb" providerId="ADAL" clId="{11B5283E-F69C-413F-81B1-F3B8D4F6D7D3}" dt="2022-03-18T23:09:59.807" v="2549" actId="20577"/>
          <ac:spMkLst>
            <pc:docMk/>
            <pc:sldMk cId="4152121427" sldId="2147469733"/>
            <ac:spMk id="4" creationId="{7E568EDC-3C04-458F-A1B2-BF32BBB672B1}"/>
          </ac:spMkLst>
        </pc:spChg>
        <pc:spChg chg="mod">
          <ac:chgData name="Kennie Pontoppidan" userId="0b66d239-c77c-454e-82ce-695a270d63fb" providerId="ADAL" clId="{11B5283E-F69C-413F-81B1-F3B8D4F6D7D3}" dt="2022-03-18T23:10:18.287" v="2586" actId="20577"/>
          <ac:spMkLst>
            <pc:docMk/>
            <pc:sldMk cId="4152121427" sldId="2147469733"/>
            <ac:spMk id="6" creationId="{EFE9E6E6-F742-483A-8C90-1223916213CA}"/>
          </ac:spMkLst>
        </pc:spChg>
        <pc:graphicFrameChg chg="add mod">
          <ac:chgData name="Kennie Pontoppidan" userId="0b66d239-c77c-454e-82ce-695a270d63fb" providerId="ADAL" clId="{11B5283E-F69C-413F-81B1-F3B8D4F6D7D3}" dt="2022-03-18T23:09:52.676" v="2542" actId="14100"/>
          <ac:graphicFrameMkLst>
            <pc:docMk/>
            <pc:sldMk cId="4152121427" sldId="2147469733"/>
            <ac:graphicFrameMk id="2" creationId="{D11749C0-D1E4-4C8F-A35D-FD997A411A1B}"/>
          </ac:graphicFrameMkLst>
        </pc:graphicFrameChg>
        <pc:graphicFrameChg chg="del">
          <ac:chgData name="Kennie Pontoppidan" userId="0b66d239-c77c-454e-82ce-695a270d63fb" providerId="ADAL" clId="{11B5283E-F69C-413F-81B1-F3B8D4F6D7D3}" dt="2022-03-18T23:09:46.161" v="2540" actId="478"/>
          <ac:graphicFrameMkLst>
            <pc:docMk/>
            <pc:sldMk cId="4152121427" sldId="2147469733"/>
            <ac:graphicFrameMk id="5" creationId="{63E1CE06-F8AD-43F9-9D59-CB394F24869A}"/>
          </ac:graphicFrameMkLst>
        </pc:graphicFrameChg>
      </pc:sldChg>
      <pc:sldChg chg="addSp delSp modSp add mod">
        <pc:chgData name="Kennie Pontoppidan" userId="0b66d239-c77c-454e-82ce-695a270d63fb" providerId="ADAL" clId="{11B5283E-F69C-413F-81B1-F3B8D4F6D7D3}" dt="2022-03-18T23:17:41.334" v="2721" actId="6549"/>
        <pc:sldMkLst>
          <pc:docMk/>
          <pc:sldMk cId="632296818" sldId="2147469734"/>
        </pc:sldMkLst>
        <pc:spChg chg="mod">
          <ac:chgData name="Kennie Pontoppidan" userId="0b66d239-c77c-454e-82ce-695a270d63fb" providerId="ADAL" clId="{11B5283E-F69C-413F-81B1-F3B8D4F6D7D3}" dt="2022-03-18T23:17:41.334" v="2721" actId="6549"/>
          <ac:spMkLst>
            <pc:docMk/>
            <pc:sldMk cId="632296818" sldId="2147469734"/>
            <ac:spMk id="4" creationId="{7E568EDC-3C04-458F-A1B2-BF32BBB672B1}"/>
          </ac:spMkLst>
        </pc:spChg>
        <pc:spChg chg="mod">
          <ac:chgData name="Kennie Pontoppidan" userId="0b66d239-c77c-454e-82ce-695a270d63fb" providerId="ADAL" clId="{11B5283E-F69C-413F-81B1-F3B8D4F6D7D3}" dt="2022-03-18T23:12:17.166" v="2654" actId="20577"/>
          <ac:spMkLst>
            <pc:docMk/>
            <pc:sldMk cId="632296818" sldId="2147469734"/>
            <ac:spMk id="6" creationId="{EFE9E6E6-F742-483A-8C90-1223916213CA}"/>
          </ac:spMkLst>
        </pc:spChg>
        <pc:graphicFrameChg chg="del">
          <ac:chgData name="Kennie Pontoppidan" userId="0b66d239-c77c-454e-82ce-695a270d63fb" providerId="ADAL" clId="{11B5283E-F69C-413F-81B1-F3B8D4F6D7D3}" dt="2022-03-18T23:11:23.796" v="2600" actId="478"/>
          <ac:graphicFrameMkLst>
            <pc:docMk/>
            <pc:sldMk cId="632296818" sldId="2147469734"/>
            <ac:graphicFrameMk id="2" creationId="{D11749C0-D1E4-4C8F-A35D-FD997A411A1B}"/>
          </ac:graphicFrameMkLst>
        </pc:graphicFrameChg>
        <pc:graphicFrameChg chg="add mod">
          <ac:chgData name="Kennie Pontoppidan" userId="0b66d239-c77c-454e-82ce-695a270d63fb" providerId="ADAL" clId="{11B5283E-F69C-413F-81B1-F3B8D4F6D7D3}" dt="2022-03-18T23:11:30.445" v="2603" actId="14100"/>
          <ac:graphicFrameMkLst>
            <pc:docMk/>
            <pc:sldMk cId="632296818" sldId="2147469734"/>
            <ac:graphicFrameMk id="5" creationId="{84553168-94F4-446D-9656-518F08BFF5BF}"/>
          </ac:graphicFrameMkLst>
        </pc:graphicFrameChg>
      </pc:sldChg>
      <pc:sldChg chg="addSp delSp modSp new mod modClrScheme chgLayout">
        <pc:chgData name="Kennie Pontoppidan" userId="0b66d239-c77c-454e-82ce-695a270d63fb" providerId="ADAL" clId="{11B5283E-F69C-413F-81B1-F3B8D4F6D7D3}" dt="2022-03-18T23:17:19.537" v="2719" actId="20577"/>
        <pc:sldMkLst>
          <pc:docMk/>
          <pc:sldMk cId="2720165897" sldId="2147469735"/>
        </pc:sldMkLst>
        <pc:spChg chg="mod ord">
          <ac:chgData name="Kennie Pontoppidan" userId="0b66d239-c77c-454e-82ce-695a270d63fb" providerId="ADAL" clId="{11B5283E-F69C-413F-81B1-F3B8D4F6D7D3}" dt="2022-03-18T23:17:19.537" v="2719" actId="20577"/>
          <ac:spMkLst>
            <pc:docMk/>
            <pc:sldMk cId="2720165897" sldId="2147469735"/>
            <ac:spMk id="2" creationId="{FECDDADD-8899-43A0-B13F-3E23B6ABA390}"/>
          </ac:spMkLst>
        </pc:spChg>
        <pc:spChg chg="del">
          <ac:chgData name="Kennie Pontoppidan" userId="0b66d239-c77c-454e-82ce-695a270d63fb" providerId="ADAL" clId="{11B5283E-F69C-413F-81B1-F3B8D4F6D7D3}" dt="2022-03-18T23:16:09.701" v="2683" actId="700"/>
          <ac:spMkLst>
            <pc:docMk/>
            <pc:sldMk cId="2720165897" sldId="2147469735"/>
            <ac:spMk id="3" creationId="{70CAF2D8-20F5-4984-AF4E-18EE99CF9981}"/>
          </ac:spMkLst>
        </pc:spChg>
        <pc:spChg chg="del">
          <ac:chgData name="Kennie Pontoppidan" userId="0b66d239-c77c-454e-82ce-695a270d63fb" providerId="ADAL" clId="{11B5283E-F69C-413F-81B1-F3B8D4F6D7D3}" dt="2022-03-18T23:16:09.701" v="2683" actId="700"/>
          <ac:spMkLst>
            <pc:docMk/>
            <pc:sldMk cId="2720165897" sldId="2147469735"/>
            <ac:spMk id="4" creationId="{20F06D14-C095-4E52-A96D-F9CB4F789810}"/>
          </ac:spMkLst>
        </pc:spChg>
        <pc:spChg chg="add mod">
          <ac:chgData name="Kennie Pontoppidan" userId="0b66d239-c77c-454e-82ce-695a270d63fb" providerId="ADAL" clId="{11B5283E-F69C-413F-81B1-F3B8D4F6D7D3}" dt="2022-03-18T23:16:56.201" v="2696" actId="14100"/>
          <ac:spMkLst>
            <pc:docMk/>
            <pc:sldMk cId="2720165897" sldId="2147469735"/>
            <ac:spMk id="7" creationId="{180E4A25-7797-4457-A2E1-11431E508B0F}"/>
          </ac:spMkLst>
        </pc:spChg>
        <pc:spChg chg="add mod">
          <ac:chgData name="Kennie Pontoppidan" userId="0b66d239-c77c-454e-82ce-695a270d63fb" providerId="ADAL" clId="{11B5283E-F69C-413F-81B1-F3B8D4F6D7D3}" dt="2022-03-18T23:17:08.421" v="2701" actId="14100"/>
          <ac:spMkLst>
            <pc:docMk/>
            <pc:sldMk cId="2720165897" sldId="2147469735"/>
            <ac:spMk id="9" creationId="{CE457CD9-ABE5-4DE0-AE4E-AA169126908B}"/>
          </ac:spMkLst>
        </pc:spChg>
        <pc:graphicFrameChg chg="add mod">
          <ac:chgData name="Kennie Pontoppidan" userId="0b66d239-c77c-454e-82ce-695a270d63fb" providerId="ADAL" clId="{11B5283E-F69C-413F-81B1-F3B8D4F6D7D3}" dt="2022-03-18T23:16:47.261" v="2693" actId="1076"/>
          <ac:graphicFrameMkLst>
            <pc:docMk/>
            <pc:sldMk cId="2720165897" sldId="2147469735"/>
            <ac:graphicFrameMk id="5" creationId="{19B4D18E-939B-4A0C-8A12-7DD6C81758C2}"/>
          </ac:graphicFrameMkLst>
        </pc:graphicFrameChg>
      </pc:sldChg>
      <pc:sldChg chg="addSp delSp modSp new mod modClrScheme chgLayout">
        <pc:chgData name="Kennie Pontoppidan" userId="0b66d239-c77c-454e-82ce-695a270d63fb" providerId="ADAL" clId="{11B5283E-F69C-413F-81B1-F3B8D4F6D7D3}" dt="2022-03-18T23:19:54.970" v="2940" actId="5793"/>
        <pc:sldMkLst>
          <pc:docMk/>
          <pc:sldMk cId="1871581359" sldId="2147469736"/>
        </pc:sldMkLst>
        <pc:spChg chg="del mod ord">
          <ac:chgData name="Kennie Pontoppidan" userId="0b66d239-c77c-454e-82ce-695a270d63fb" providerId="ADAL" clId="{11B5283E-F69C-413F-81B1-F3B8D4F6D7D3}" dt="2022-03-18T23:18:01.867" v="2724" actId="700"/>
          <ac:spMkLst>
            <pc:docMk/>
            <pc:sldMk cId="1871581359" sldId="2147469736"/>
            <ac:spMk id="2" creationId="{7CB9F3EE-CC63-469D-AD39-5A9652E5ACA7}"/>
          </ac:spMkLst>
        </pc:spChg>
        <pc:spChg chg="del mod ord">
          <ac:chgData name="Kennie Pontoppidan" userId="0b66d239-c77c-454e-82ce-695a270d63fb" providerId="ADAL" clId="{11B5283E-F69C-413F-81B1-F3B8D4F6D7D3}" dt="2022-03-18T23:18:01.867" v="2724" actId="700"/>
          <ac:spMkLst>
            <pc:docMk/>
            <pc:sldMk cId="1871581359" sldId="2147469736"/>
            <ac:spMk id="3" creationId="{A83D8A90-A53A-49FC-8B61-A014BF2A3260}"/>
          </ac:spMkLst>
        </pc:spChg>
        <pc:spChg chg="del">
          <ac:chgData name="Kennie Pontoppidan" userId="0b66d239-c77c-454e-82ce-695a270d63fb" providerId="ADAL" clId="{11B5283E-F69C-413F-81B1-F3B8D4F6D7D3}" dt="2022-03-18T23:18:01.867" v="2724" actId="700"/>
          <ac:spMkLst>
            <pc:docMk/>
            <pc:sldMk cId="1871581359" sldId="2147469736"/>
            <ac:spMk id="4" creationId="{12BF1067-0D30-4869-838E-590B0B890C4C}"/>
          </ac:spMkLst>
        </pc:spChg>
        <pc:spChg chg="add mod ord">
          <ac:chgData name="Kennie Pontoppidan" userId="0b66d239-c77c-454e-82ce-695a270d63fb" providerId="ADAL" clId="{11B5283E-F69C-413F-81B1-F3B8D4F6D7D3}" dt="2022-03-18T23:19:09.443" v="2862" actId="20577"/>
          <ac:spMkLst>
            <pc:docMk/>
            <pc:sldMk cId="1871581359" sldId="2147469736"/>
            <ac:spMk id="5" creationId="{73415AF0-1837-4D95-9039-1772ECC124CF}"/>
          </ac:spMkLst>
        </pc:spChg>
        <pc:spChg chg="add mod ord">
          <ac:chgData name="Kennie Pontoppidan" userId="0b66d239-c77c-454e-82ce-695a270d63fb" providerId="ADAL" clId="{11B5283E-F69C-413F-81B1-F3B8D4F6D7D3}" dt="2022-03-18T23:19:54.970" v="2940" actId="5793"/>
          <ac:spMkLst>
            <pc:docMk/>
            <pc:sldMk cId="1871581359" sldId="2147469736"/>
            <ac:spMk id="6" creationId="{FC530ACA-CDD1-445E-9AE7-F0E06E06342B}"/>
          </ac:spMkLst>
        </pc:spChg>
      </pc:sldChg>
      <pc:sldChg chg="modSp add mod">
        <pc:chgData name="Kennie Pontoppidan" userId="0b66d239-c77c-454e-82ce-695a270d63fb" providerId="ADAL" clId="{11B5283E-F69C-413F-81B1-F3B8D4F6D7D3}" dt="2022-03-18T23:21:59.956" v="3061" actId="20577"/>
        <pc:sldMkLst>
          <pc:docMk/>
          <pc:sldMk cId="2941012232" sldId="2147469737"/>
        </pc:sldMkLst>
        <pc:spChg chg="mod">
          <ac:chgData name="Kennie Pontoppidan" userId="0b66d239-c77c-454e-82ce-695a270d63fb" providerId="ADAL" clId="{11B5283E-F69C-413F-81B1-F3B8D4F6D7D3}" dt="2022-03-18T23:20:55.586" v="2975" actId="20577"/>
          <ac:spMkLst>
            <pc:docMk/>
            <pc:sldMk cId="2941012232" sldId="2147469737"/>
            <ac:spMk id="5" creationId="{73415AF0-1837-4D95-9039-1772ECC124CF}"/>
          </ac:spMkLst>
        </pc:spChg>
        <pc:spChg chg="mod">
          <ac:chgData name="Kennie Pontoppidan" userId="0b66d239-c77c-454e-82ce-695a270d63fb" providerId="ADAL" clId="{11B5283E-F69C-413F-81B1-F3B8D4F6D7D3}" dt="2022-03-18T23:21:59.956" v="3061" actId="20577"/>
          <ac:spMkLst>
            <pc:docMk/>
            <pc:sldMk cId="2941012232" sldId="2147469737"/>
            <ac:spMk id="6" creationId="{FC530ACA-CDD1-445E-9AE7-F0E06E06342B}"/>
          </ac:spMkLst>
        </pc:spChg>
      </pc:sldChg>
      <pc:sldChg chg="addSp delSp modSp add mod">
        <pc:chgData name="Kennie Pontoppidan" userId="0b66d239-c77c-454e-82ce-695a270d63fb" providerId="ADAL" clId="{11B5283E-F69C-413F-81B1-F3B8D4F6D7D3}" dt="2022-03-18T23:24:13.726" v="3094" actId="14100"/>
        <pc:sldMkLst>
          <pc:docMk/>
          <pc:sldMk cId="1000848206" sldId="2147469738"/>
        </pc:sldMkLst>
        <pc:spChg chg="del">
          <ac:chgData name="Kennie Pontoppidan" userId="0b66d239-c77c-454e-82ce-695a270d63fb" providerId="ADAL" clId="{11B5283E-F69C-413F-81B1-F3B8D4F6D7D3}" dt="2022-03-18T23:23:27.537" v="3083" actId="478"/>
          <ac:spMkLst>
            <pc:docMk/>
            <pc:sldMk cId="1000848206" sldId="2147469738"/>
            <ac:spMk id="3" creationId="{4FD9909A-FBE9-4751-B5E7-3B5D557BBAD4}"/>
          </ac:spMkLst>
        </pc:spChg>
        <pc:spChg chg="mod">
          <ac:chgData name="Kennie Pontoppidan" userId="0b66d239-c77c-454e-82ce-695a270d63fb" providerId="ADAL" clId="{11B5283E-F69C-413F-81B1-F3B8D4F6D7D3}" dt="2022-03-18T23:22:30.326" v="3081" actId="20577"/>
          <ac:spMkLst>
            <pc:docMk/>
            <pc:sldMk cId="1000848206" sldId="2147469738"/>
            <ac:spMk id="4" creationId="{7E568EDC-3C04-458F-A1B2-BF32BBB672B1}"/>
          </ac:spMkLst>
        </pc:spChg>
        <pc:spChg chg="del">
          <ac:chgData name="Kennie Pontoppidan" userId="0b66d239-c77c-454e-82ce-695a270d63fb" providerId="ADAL" clId="{11B5283E-F69C-413F-81B1-F3B8D4F6D7D3}" dt="2022-03-18T23:23:30.025" v="3084" actId="478"/>
          <ac:spMkLst>
            <pc:docMk/>
            <pc:sldMk cId="1000848206" sldId="2147469738"/>
            <ac:spMk id="6" creationId="{EFE9E6E6-F742-483A-8C90-1223916213CA}"/>
          </ac:spMkLst>
        </pc:spChg>
        <pc:spChg chg="add del mod">
          <ac:chgData name="Kennie Pontoppidan" userId="0b66d239-c77c-454e-82ce-695a270d63fb" providerId="ADAL" clId="{11B5283E-F69C-413F-81B1-F3B8D4F6D7D3}" dt="2022-03-18T23:23:31.376" v="3085" actId="478"/>
          <ac:spMkLst>
            <pc:docMk/>
            <pc:sldMk cId="1000848206" sldId="2147469738"/>
            <ac:spMk id="7" creationId="{81193CEE-C85A-4928-9CD8-F81FC951A7E5}"/>
          </ac:spMkLst>
        </pc:spChg>
        <pc:spChg chg="add del">
          <ac:chgData name="Kennie Pontoppidan" userId="0b66d239-c77c-454e-82ce-695a270d63fb" providerId="ADAL" clId="{11B5283E-F69C-413F-81B1-F3B8D4F6D7D3}" dt="2022-03-18T23:23:55.829" v="3090" actId="478"/>
          <ac:spMkLst>
            <pc:docMk/>
            <pc:sldMk cId="1000848206" sldId="2147469738"/>
            <ac:spMk id="9" creationId="{6ECF83CB-1186-4FC9-8358-B093FFE8080B}"/>
          </ac:spMkLst>
        </pc:spChg>
        <pc:spChg chg="add mod">
          <ac:chgData name="Kennie Pontoppidan" userId="0b66d239-c77c-454e-82ce-695a270d63fb" providerId="ADAL" clId="{11B5283E-F69C-413F-81B1-F3B8D4F6D7D3}" dt="2022-03-18T23:24:13.726" v="3094" actId="14100"/>
          <ac:spMkLst>
            <pc:docMk/>
            <pc:sldMk cId="1000848206" sldId="2147469738"/>
            <ac:spMk id="11" creationId="{5C8ADA47-57CD-4AB0-A2CF-332C6A41F920}"/>
          </ac:spMkLst>
        </pc:spChg>
        <pc:graphicFrameChg chg="del">
          <ac:chgData name="Kennie Pontoppidan" userId="0b66d239-c77c-454e-82ce-695a270d63fb" providerId="ADAL" clId="{11B5283E-F69C-413F-81B1-F3B8D4F6D7D3}" dt="2022-03-18T23:22:34.406" v="3082" actId="478"/>
          <ac:graphicFrameMkLst>
            <pc:docMk/>
            <pc:sldMk cId="1000848206" sldId="2147469738"/>
            <ac:graphicFrameMk id="5" creationId="{84553168-94F4-446D-9656-518F08BFF5BF}"/>
          </ac:graphicFrameMkLst>
        </pc:graphicFrameChg>
        <pc:graphicFrameChg chg="add mod">
          <ac:chgData name="Kennie Pontoppidan" userId="0b66d239-c77c-454e-82ce-695a270d63fb" providerId="ADAL" clId="{11B5283E-F69C-413F-81B1-F3B8D4F6D7D3}" dt="2022-03-18T23:23:38.348" v="3088" actId="1076"/>
          <ac:graphicFrameMkLst>
            <pc:docMk/>
            <pc:sldMk cId="1000848206" sldId="2147469738"/>
            <ac:graphicFrameMk id="8" creationId="{4AFBED84-9ACC-48F2-AD0E-1A9E556C444E}"/>
          </ac:graphicFrameMkLst>
        </pc:graphicFrameChg>
      </pc:sldChg>
      <pc:sldChg chg="addSp delSp modSp add mod">
        <pc:chgData name="Kennie Pontoppidan" userId="0b66d239-c77c-454e-82ce-695a270d63fb" providerId="ADAL" clId="{11B5283E-F69C-413F-81B1-F3B8D4F6D7D3}" dt="2022-03-18T23:27:01.655" v="3117" actId="20577"/>
        <pc:sldMkLst>
          <pc:docMk/>
          <pc:sldMk cId="2435996174" sldId="2147469739"/>
        </pc:sldMkLst>
        <pc:spChg chg="mod">
          <ac:chgData name="Kennie Pontoppidan" userId="0b66d239-c77c-454e-82ce-695a270d63fb" providerId="ADAL" clId="{11B5283E-F69C-413F-81B1-F3B8D4F6D7D3}" dt="2022-03-18T23:27:01.655" v="3117" actId="20577"/>
          <ac:spMkLst>
            <pc:docMk/>
            <pc:sldMk cId="2435996174" sldId="2147469739"/>
            <ac:spMk id="4" creationId="{7E568EDC-3C04-458F-A1B2-BF32BBB672B1}"/>
          </ac:spMkLst>
        </pc:spChg>
        <pc:spChg chg="mod">
          <ac:chgData name="Kennie Pontoppidan" userId="0b66d239-c77c-454e-82ce-695a270d63fb" providerId="ADAL" clId="{11B5283E-F69C-413F-81B1-F3B8D4F6D7D3}" dt="2022-03-18T23:26:50.790" v="3108" actId="14100"/>
          <ac:spMkLst>
            <pc:docMk/>
            <pc:sldMk cId="2435996174" sldId="2147469739"/>
            <ac:spMk id="11" creationId="{5C8ADA47-57CD-4AB0-A2CF-332C6A41F920}"/>
          </ac:spMkLst>
        </pc:spChg>
        <pc:graphicFrameChg chg="add mod ord">
          <ac:chgData name="Kennie Pontoppidan" userId="0b66d239-c77c-454e-82ce-695a270d63fb" providerId="ADAL" clId="{11B5283E-F69C-413F-81B1-F3B8D4F6D7D3}" dt="2022-03-18T23:26:43.585" v="3106" actId="167"/>
          <ac:graphicFrameMkLst>
            <pc:docMk/>
            <pc:sldMk cId="2435996174" sldId="2147469739"/>
            <ac:graphicFrameMk id="2" creationId="{1A9CF678-40E9-4CB3-9CD4-C447719D99DA}"/>
          </ac:graphicFrameMkLst>
        </pc:graphicFrameChg>
        <pc:graphicFrameChg chg="del">
          <ac:chgData name="Kennie Pontoppidan" userId="0b66d239-c77c-454e-82ce-695a270d63fb" providerId="ADAL" clId="{11B5283E-F69C-413F-81B1-F3B8D4F6D7D3}" dt="2022-03-18T23:26:18.680" v="3096" actId="478"/>
          <ac:graphicFrameMkLst>
            <pc:docMk/>
            <pc:sldMk cId="2435996174" sldId="2147469739"/>
            <ac:graphicFrameMk id="8" creationId="{4AFBED84-9ACC-48F2-AD0E-1A9E556C444E}"/>
          </ac:graphicFrameMkLst>
        </pc:graphicFrameChg>
      </pc:sldChg>
      <pc:sldChg chg="addSp delSp modSp add mod modNotesTx">
        <pc:chgData name="Kennie Pontoppidan" userId="0b66d239-c77c-454e-82ce-695a270d63fb" providerId="ADAL" clId="{11B5283E-F69C-413F-81B1-F3B8D4F6D7D3}" dt="2022-03-18T23:30:51.569" v="3209" actId="20577"/>
        <pc:sldMkLst>
          <pc:docMk/>
          <pc:sldMk cId="1974855447" sldId="2147469740"/>
        </pc:sldMkLst>
        <pc:spChg chg="add mod">
          <ac:chgData name="Kennie Pontoppidan" userId="0b66d239-c77c-454e-82ce-695a270d63fb" providerId="ADAL" clId="{11B5283E-F69C-413F-81B1-F3B8D4F6D7D3}" dt="2022-03-18T23:30:39.574" v="3176" actId="14100"/>
          <ac:spMkLst>
            <pc:docMk/>
            <pc:sldMk cId="1974855447" sldId="2147469740"/>
            <ac:spMk id="3" creationId="{42520E85-5844-4447-AA30-2D7163C94B4D}"/>
          </ac:spMkLst>
        </pc:spChg>
        <pc:spChg chg="mod">
          <ac:chgData name="Kennie Pontoppidan" userId="0b66d239-c77c-454e-82ce-695a270d63fb" providerId="ADAL" clId="{11B5283E-F69C-413F-81B1-F3B8D4F6D7D3}" dt="2022-03-18T23:29:52.234" v="3166" actId="20577"/>
          <ac:spMkLst>
            <pc:docMk/>
            <pc:sldMk cId="1974855447" sldId="2147469740"/>
            <ac:spMk id="4" creationId="{7E568EDC-3C04-458F-A1B2-BF32BBB672B1}"/>
          </ac:spMkLst>
        </pc:spChg>
        <pc:spChg chg="mod">
          <ac:chgData name="Kennie Pontoppidan" userId="0b66d239-c77c-454e-82ce-695a270d63fb" providerId="ADAL" clId="{11B5283E-F69C-413F-81B1-F3B8D4F6D7D3}" dt="2022-03-18T23:30:20.304" v="3173" actId="14100"/>
          <ac:spMkLst>
            <pc:docMk/>
            <pc:sldMk cId="1974855447" sldId="2147469740"/>
            <ac:spMk id="11" creationId="{5C8ADA47-57CD-4AB0-A2CF-332C6A41F920}"/>
          </ac:spMkLst>
        </pc:spChg>
        <pc:graphicFrameChg chg="add mod ord">
          <ac:chgData name="Kennie Pontoppidan" userId="0b66d239-c77c-454e-82ce-695a270d63fb" providerId="ADAL" clId="{11B5283E-F69C-413F-81B1-F3B8D4F6D7D3}" dt="2022-03-18T23:30:10.374" v="3171" actId="167"/>
          <ac:graphicFrameMkLst>
            <pc:docMk/>
            <pc:sldMk cId="1974855447" sldId="2147469740"/>
            <ac:graphicFrameMk id="2" creationId="{6F935B57-98B8-42A6-AF68-F32BAE4A9B0E}"/>
          </ac:graphicFrameMkLst>
        </pc:graphicFrameChg>
        <pc:graphicFrameChg chg="del">
          <ac:chgData name="Kennie Pontoppidan" userId="0b66d239-c77c-454e-82ce-695a270d63fb" providerId="ADAL" clId="{11B5283E-F69C-413F-81B1-F3B8D4F6D7D3}" dt="2022-03-18T23:27:32.825" v="3142" actId="478"/>
          <ac:graphicFrameMkLst>
            <pc:docMk/>
            <pc:sldMk cId="1974855447" sldId="2147469740"/>
            <ac:graphicFrameMk id="8" creationId="{4AFBED84-9ACC-48F2-AD0E-1A9E556C444E}"/>
          </ac:graphicFrameMkLst>
        </pc:graphicFrameChg>
      </pc:sldChg>
      <pc:sldChg chg="addSp delSp modSp add mod">
        <pc:chgData name="Kennie Pontoppidan" userId="0b66d239-c77c-454e-82ce-695a270d63fb" providerId="ADAL" clId="{11B5283E-F69C-413F-81B1-F3B8D4F6D7D3}" dt="2022-03-18T23:35:31.221" v="3243" actId="14100"/>
        <pc:sldMkLst>
          <pc:docMk/>
          <pc:sldMk cId="1710830156" sldId="2147469741"/>
        </pc:sldMkLst>
        <pc:spChg chg="mod">
          <ac:chgData name="Kennie Pontoppidan" userId="0b66d239-c77c-454e-82ce-695a270d63fb" providerId="ADAL" clId="{11B5283E-F69C-413F-81B1-F3B8D4F6D7D3}" dt="2022-03-18T23:34:59.397" v="3233" actId="20577"/>
          <ac:spMkLst>
            <pc:docMk/>
            <pc:sldMk cId="1710830156" sldId="2147469741"/>
            <ac:spMk id="4" creationId="{7E568EDC-3C04-458F-A1B2-BF32BBB672B1}"/>
          </ac:spMkLst>
        </pc:spChg>
        <pc:spChg chg="mod">
          <ac:chgData name="Kennie Pontoppidan" userId="0b66d239-c77c-454e-82ce-695a270d63fb" providerId="ADAL" clId="{11B5283E-F69C-413F-81B1-F3B8D4F6D7D3}" dt="2022-03-18T23:35:31.221" v="3243" actId="14100"/>
          <ac:spMkLst>
            <pc:docMk/>
            <pc:sldMk cId="1710830156" sldId="2147469741"/>
            <ac:spMk id="11" creationId="{5C8ADA47-57CD-4AB0-A2CF-332C6A41F920}"/>
          </ac:spMkLst>
        </pc:spChg>
        <pc:graphicFrameChg chg="del">
          <ac:chgData name="Kennie Pontoppidan" userId="0b66d239-c77c-454e-82ce-695a270d63fb" providerId="ADAL" clId="{11B5283E-F69C-413F-81B1-F3B8D4F6D7D3}" dt="2022-03-18T23:31:19.284" v="3221" actId="478"/>
          <ac:graphicFrameMkLst>
            <pc:docMk/>
            <pc:sldMk cId="1710830156" sldId="2147469741"/>
            <ac:graphicFrameMk id="2" creationId="{1A9CF678-40E9-4CB3-9CD4-C447719D99DA}"/>
          </ac:graphicFrameMkLst>
        </pc:graphicFrameChg>
        <pc:graphicFrameChg chg="add mod ord">
          <ac:chgData name="Kennie Pontoppidan" userId="0b66d239-c77c-454e-82ce-695a270d63fb" providerId="ADAL" clId="{11B5283E-F69C-413F-81B1-F3B8D4F6D7D3}" dt="2022-03-18T23:35:24.442" v="3241" actId="1076"/>
          <ac:graphicFrameMkLst>
            <pc:docMk/>
            <pc:sldMk cId="1710830156" sldId="2147469741"/>
            <ac:graphicFrameMk id="3" creationId="{CE4B9B1D-6200-46F1-BEA0-29A879D544A6}"/>
          </ac:graphicFrameMkLst>
        </pc:graphicFrameChg>
      </pc:sldChg>
      <pc:sldChg chg="addSp delSp modSp add mod chgLayout modNotesTx">
        <pc:chgData name="Kennie Pontoppidan" userId="0b66d239-c77c-454e-82ce-695a270d63fb" providerId="ADAL" clId="{11B5283E-F69C-413F-81B1-F3B8D4F6D7D3}" dt="2022-03-18T23:41:59.431" v="3394" actId="20577"/>
        <pc:sldMkLst>
          <pc:docMk/>
          <pc:sldMk cId="3836009303" sldId="2147469742"/>
        </pc:sldMkLst>
        <pc:spChg chg="del mod">
          <ac:chgData name="Kennie Pontoppidan" userId="0b66d239-c77c-454e-82ce-695a270d63fb" providerId="ADAL" clId="{11B5283E-F69C-413F-81B1-F3B8D4F6D7D3}" dt="2022-03-18T23:40:44.334" v="3340" actId="478"/>
          <ac:spMkLst>
            <pc:docMk/>
            <pc:sldMk cId="3836009303" sldId="2147469742"/>
            <ac:spMk id="3" creationId="{42520E85-5844-4447-AA30-2D7163C94B4D}"/>
          </ac:spMkLst>
        </pc:spChg>
        <pc:spChg chg="mod ord">
          <ac:chgData name="Kennie Pontoppidan" userId="0b66d239-c77c-454e-82ce-695a270d63fb" providerId="ADAL" clId="{11B5283E-F69C-413F-81B1-F3B8D4F6D7D3}" dt="2022-03-18T23:41:16.549" v="3348" actId="700"/>
          <ac:spMkLst>
            <pc:docMk/>
            <pc:sldMk cId="3836009303" sldId="2147469742"/>
            <ac:spMk id="4" creationId="{7E568EDC-3C04-458F-A1B2-BF32BBB672B1}"/>
          </ac:spMkLst>
        </pc:spChg>
        <pc:spChg chg="add del mod ord">
          <ac:chgData name="Kennie Pontoppidan" userId="0b66d239-c77c-454e-82ce-695a270d63fb" providerId="ADAL" clId="{11B5283E-F69C-413F-81B1-F3B8D4F6D7D3}" dt="2022-03-18T23:41:22.223" v="3349" actId="478"/>
          <ac:spMkLst>
            <pc:docMk/>
            <pc:sldMk cId="3836009303" sldId="2147469742"/>
            <ac:spMk id="7" creationId="{08D25353-A496-45F5-8612-CBF2B7997F67}"/>
          </ac:spMkLst>
        </pc:spChg>
        <pc:spChg chg="add mod ord">
          <ac:chgData name="Kennie Pontoppidan" userId="0b66d239-c77c-454e-82ce-695a270d63fb" providerId="ADAL" clId="{11B5283E-F69C-413F-81B1-F3B8D4F6D7D3}" dt="2022-03-18T23:41:59.431" v="3394" actId="20577"/>
          <ac:spMkLst>
            <pc:docMk/>
            <pc:sldMk cId="3836009303" sldId="2147469742"/>
            <ac:spMk id="8" creationId="{3A6A8309-F7F9-4C32-87BB-EB3871054378}"/>
          </ac:spMkLst>
        </pc:spChg>
        <pc:spChg chg="mod">
          <ac:chgData name="Kennie Pontoppidan" userId="0b66d239-c77c-454e-82ce-695a270d63fb" providerId="ADAL" clId="{11B5283E-F69C-413F-81B1-F3B8D4F6D7D3}" dt="2022-03-18T23:41:31.687" v="3352" actId="1076"/>
          <ac:spMkLst>
            <pc:docMk/>
            <pc:sldMk cId="3836009303" sldId="2147469742"/>
            <ac:spMk id="11" creationId="{5C8ADA47-57CD-4AB0-A2CF-332C6A41F920}"/>
          </ac:spMkLst>
        </pc:spChg>
        <pc:graphicFrameChg chg="del">
          <ac:chgData name="Kennie Pontoppidan" userId="0b66d239-c77c-454e-82ce-695a270d63fb" providerId="ADAL" clId="{11B5283E-F69C-413F-81B1-F3B8D4F6D7D3}" dt="2022-03-18T23:37:42.816" v="3245" actId="478"/>
          <ac:graphicFrameMkLst>
            <pc:docMk/>
            <pc:sldMk cId="3836009303" sldId="2147469742"/>
            <ac:graphicFrameMk id="2" creationId="{6F935B57-98B8-42A6-AF68-F32BAE4A9B0E}"/>
          </ac:graphicFrameMkLst>
        </pc:graphicFrameChg>
        <pc:graphicFrameChg chg="add del mod ord">
          <ac:chgData name="Kennie Pontoppidan" userId="0b66d239-c77c-454e-82ce-695a270d63fb" providerId="ADAL" clId="{11B5283E-F69C-413F-81B1-F3B8D4F6D7D3}" dt="2022-03-18T23:40:36.289" v="3337" actId="478"/>
          <ac:graphicFrameMkLst>
            <pc:docMk/>
            <pc:sldMk cId="3836009303" sldId="2147469742"/>
            <ac:graphicFrameMk id="5" creationId="{9D62E6AF-35DC-402F-AFB2-FA66031838EC}"/>
          </ac:graphicFrameMkLst>
        </pc:graphicFrameChg>
        <pc:graphicFrameChg chg="add mod ord">
          <ac:chgData name="Kennie Pontoppidan" userId="0b66d239-c77c-454e-82ce-695a270d63fb" providerId="ADAL" clId="{11B5283E-F69C-413F-81B1-F3B8D4F6D7D3}" dt="2022-03-18T23:41:25.199" v="3350" actId="1076"/>
          <ac:graphicFrameMkLst>
            <pc:docMk/>
            <pc:sldMk cId="3836009303" sldId="2147469742"/>
            <ac:graphicFrameMk id="6" creationId="{5A47C16E-36A8-43F6-9CAE-9FB64589628F}"/>
          </ac:graphicFrameMkLst>
        </pc:graphicFrameChg>
      </pc:sldChg>
      <pc:sldChg chg="addSp delSp modSp add mod modNotesTx">
        <pc:chgData name="Kennie Pontoppidan" userId="0b66d239-c77c-454e-82ce-695a270d63fb" providerId="ADAL" clId="{11B5283E-F69C-413F-81B1-F3B8D4F6D7D3}" dt="2022-03-18T23:45:00.912" v="3470" actId="20577"/>
        <pc:sldMkLst>
          <pc:docMk/>
          <pc:sldMk cId="4179647969" sldId="2147469743"/>
        </pc:sldMkLst>
        <pc:spChg chg="add del mod">
          <ac:chgData name="Kennie Pontoppidan" userId="0b66d239-c77c-454e-82ce-695a270d63fb" providerId="ADAL" clId="{11B5283E-F69C-413F-81B1-F3B8D4F6D7D3}" dt="2022-03-18T23:42:26.268" v="3413" actId="478"/>
          <ac:spMkLst>
            <pc:docMk/>
            <pc:sldMk cId="4179647969" sldId="2147469743"/>
            <ac:spMk id="3" creationId="{CE8E36EA-1E6E-4CB1-9CD8-D4712596776E}"/>
          </ac:spMkLst>
        </pc:spChg>
        <pc:spChg chg="mod">
          <ac:chgData name="Kennie Pontoppidan" userId="0b66d239-c77c-454e-82ce-695a270d63fb" providerId="ADAL" clId="{11B5283E-F69C-413F-81B1-F3B8D4F6D7D3}" dt="2022-03-18T23:42:20.849" v="3411" actId="20577"/>
          <ac:spMkLst>
            <pc:docMk/>
            <pc:sldMk cId="4179647969" sldId="2147469743"/>
            <ac:spMk id="4" creationId="{7E568EDC-3C04-458F-A1B2-BF32BBB672B1}"/>
          </ac:spMkLst>
        </pc:spChg>
        <pc:spChg chg="del">
          <ac:chgData name="Kennie Pontoppidan" userId="0b66d239-c77c-454e-82ce-695a270d63fb" providerId="ADAL" clId="{11B5283E-F69C-413F-81B1-F3B8D4F6D7D3}" dt="2022-03-18T23:42:23.859" v="3412" actId="478"/>
          <ac:spMkLst>
            <pc:docMk/>
            <pc:sldMk cId="4179647969" sldId="2147469743"/>
            <ac:spMk id="8" creationId="{3A6A8309-F7F9-4C32-87BB-EB3871054378}"/>
          </ac:spMkLst>
        </pc:spChg>
        <pc:spChg chg="mod">
          <ac:chgData name="Kennie Pontoppidan" userId="0b66d239-c77c-454e-82ce-695a270d63fb" providerId="ADAL" clId="{11B5283E-F69C-413F-81B1-F3B8D4F6D7D3}" dt="2022-03-18T23:44:28.789" v="3425" actId="14100"/>
          <ac:spMkLst>
            <pc:docMk/>
            <pc:sldMk cId="4179647969" sldId="2147469743"/>
            <ac:spMk id="11" creationId="{5C8ADA47-57CD-4AB0-A2CF-332C6A41F920}"/>
          </ac:spMkLst>
        </pc:spChg>
        <pc:graphicFrameChg chg="del">
          <ac:chgData name="Kennie Pontoppidan" userId="0b66d239-c77c-454e-82ce-695a270d63fb" providerId="ADAL" clId="{11B5283E-F69C-413F-81B1-F3B8D4F6D7D3}" dt="2022-03-18T23:43:27.771" v="3414" actId="478"/>
          <ac:graphicFrameMkLst>
            <pc:docMk/>
            <pc:sldMk cId="4179647969" sldId="2147469743"/>
            <ac:graphicFrameMk id="6" creationId="{5A47C16E-36A8-43F6-9CAE-9FB64589628F}"/>
          </ac:graphicFrameMkLst>
        </pc:graphicFrameChg>
        <pc:graphicFrameChg chg="add mod ord">
          <ac:chgData name="Kennie Pontoppidan" userId="0b66d239-c77c-454e-82ce-695a270d63fb" providerId="ADAL" clId="{11B5283E-F69C-413F-81B1-F3B8D4F6D7D3}" dt="2022-03-18T23:44:19.178" v="3422" actId="167"/>
          <ac:graphicFrameMkLst>
            <pc:docMk/>
            <pc:sldMk cId="4179647969" sldId="2147469743"/>
            <ac:graphicFrameMk id="9" creationId="{38E51E35-9585-4165-B3AC-98FCCF9D84CB}"/>
          </ac:graphicFrameMkLst>
        </pc:graphicFrameChg>
        <pc:picChg chg="add del">
          <ac:chgData name="Kennie Pontoppidan" userId="0b66d239-c77c-454e-82ce-695a270d63fb" providerId="ADAL" clId="{11B5283E-F69C-413F-81B1-F3B8D4F6D7D3}" dt="2022-03-18T23:43:32.509" v="3417" actId="22"/>
          <ac:picMkLst>
            <pc:docMk/>
            <pc:sldMk cId="4179647969" sldId="2147469743"/>
            <ac:picMk id="7" creationId="{CFCEF312-33A9-498B-84E2-49D90DAE9A8B}"/>
          </ac:picMkLst>
        </pc:picChg>
      </pc:sldChg>
      <pc:sldChg chg="addSp delSp modSp add mod modNotesTx">
        <pc:chgData name="Kennie Pontoppidan" userId="0b66d239-c77c-454e-82ce-695a270d63fb" providerId="ADAL" clId="{11B5283E-F69C-413F-81B1-F3B8D4F6D7D3}" dt="2022-03-18T23:47:47.467" v="3510" actId="20577"/>
        <pc:sldMkLst>
          <pc:docMk/>
          <pc:sldMk cId="42553532" sldId="2147469744"/>
        </pc:sldMkLst>
        <pc:spChg chg="mod">
          <ac:chgData name="Kennie Pontoppidan" userId="0b66d239-c77c-454e-82ce-695a270d63fb" providerId="ADAL" clId="{11B5283E-F69C-413F-81B1-F3B8D4F6D7D3}" dt="2022-03-18T23:44:46.599" v="3443" actId="6549"/>
          <ac:spMkLst>
            <pc:docMk/>
            <pc:sldMk cId="42553532" sldId="2147469744"/>
            <ac:spMk id="4" creationId="{7E568EDC-3C04-458F-A1B2-BF32BBB672B1}"/>
          </ac:spMkLst>
        </pc:spChg>
        <pc:spChg chg="mod">
          <ac:chgData name="Kennie Pontoppidan" userId="0b66d239-c77c-454e-82ce-695a270d63fb" providerId="ADAL" clId="{11B5283E-F69C-413F-81B1-F3B8D4F6D7D3}" dt="2022-03-18T23:47:32.760" v="3476" actId="14100"/>
          <ac:spMkLst>
            <pc:docMk/>
            <pc:sldMk cId="42553532" sldId="2147469744"/>
            <ac:spMk id="11" creationId="{5C8ADA47-57CD-4AB0-A2CF-332C6A41F920}"/>
          </ac:spMkLst>
        </pc:spChg>
        <pc:graphicFrameChg chg="add mod ord">
          <ac:chgData name="Kennie Pontoppidan" userId="0b66d239-c77c-454e-82ce-695a270d63fb" providerId="ADAL" clId="{11B5283E-F69C-413F-81B1-F3B8D4F6D7D3}" dt="2022-03-18T23:47:26.186" v="3474" actId="167"/>
          <ac:graphicFrameMkLst>
            <pc:docMk/>
            <pc:sldMk cId="42553532" sldId="2147469744"/>
            <ac:graphicFrameMk id="2" creationId="{72F83E5A-634C-477F-BFC1-E3882AF1507B}"/>
          </ac:graphicFrameMkLst>
        </pc:graphicFrameChg>
        <pc:graphicFrameChg chg="del">
          <ac:chgData name="Kennie Pontoppidan" userId="0b66d239-c77c-454e-82ce-695a270d63fb" providerId="ADAL" clId="{11B5283E-F69C-413F-81B1-F3B8D4F6D7D3}" dt="2022-03-18T23:47:15.935" v="3471" actId="478"/>
          <ac:graphicFrameMkLst>
            <pc:docMk/>
            <pc:sldMk cId="42553532" sldId="2147469744"/>
            <ac:graphicFrameMk id="9" creationId="{38E51E35-9585-4165-B3AC-98FCCF9D84CB}"/>
          </ac:graphicFrameMkLst>
        </pc:graphicFrameChg>
      </pc:sldChg>
      <pc:sldChg chg="addSp delSp modSp new mod ord modClrScheme chgLayout">
        <pc:chgData name="Kennie Pontoppidan" userId="0b66d239-c77c-454e-82ce-695a270d63fb" providerId="ADAL" clId="{11B5283E-F69C-413F-81B1-F3B8D4F6D7D3}" dt="2022-03-18T23:48:55.343" v="3531"/>
        <pc:sldMkLst>
          <pc:docMk/>
          <pc:sldMk cId="4102276855" sldId="2147469745"/>
        </pc:sldMkLst>
        <pc:spChg chg="del mod ord">
          <ac:chgData name="Kennie Pontoppidan" userId="0b66d239-c77c-454e-82ce-695a270d63fb" providerId="ADAL" clId="{11B5283E-F69C-413F-81B1-F3B8D4F6D7D3}" dt="2022-03-18T23:48:27.976" v="3513" actId="700"/>
          <ac:spMkLst>
            <pc:docMk/>
            <pc:sldMk cId="4102276855" sldId="2147469745"/>
            <ac:spMk id="2" creationId="{7F8D0AE7-FC67-4C74-86CE-B9091F68BFAF}"/>
          </ac:spMkLst>
        </pc:spChg>
        <pc:spChg chg="del mod ord">
          <ac:chgData name="Kennie Pontoppidan" userId="0b66d239-c77c-454e-82ce-695a270d63fb" providerId="ADAL" clId="{11B5283E-F69C-413F-81B1-F3B8D4F6D7D3}" dt="2022-03-18T23:48:27.976" v="3513" actId="700"/>
          <ac:spMkLst>
            <pc:docMk/>
            <pc:sldMk cId="4102276855" sldId="2147469745"/>
            <ac:spMk id="3" creationId="{A264F87C-DA95-480D-84C5-5528C8D61C1B}"/>
          </ac:spMkLst>
        </pc:spChg>
        <pc:spChg chg="add mod ord">
          <ac:chgData name="Kennie Pontoppidan" userId="0b66d239-c77c-454e-82ce-695a270d63fb" providerId="ADAL" clId="{11B5283E-F69C-413F-81B1-F3B8D4F6D7D3}" dt="2022-03-18T23:48:32.861" v="3528" actId="20577"/>
          <ac:spMkLst>
            <pc:docMk/>
            <pc:sldMk cId="4102276855" sldId="2147469745"/>
            <ac:spMk id="4" creationId="{039D8B7A-F9A3-4E3E-8D4E-6ABFFEBB2EA6}"/>
          </ac:spMkLst>
        </pc:spChg>
        <pc:spChg chg="add mod ord">
          <ac:chgData name="Kennie Pontoppidan" userId="0b66d239-c77c-454e-82ce-695a270d63fb" providerId="ADAL" clId="{11B5283E-F69C-413F-81B1-F3B8D4F6D7D3}" dt="2022-03-18T23:48:27.976" v="3513" actId="700"/>
          <ac:spMkLst>
            <pc:docMk/>
            <pc:sldMk cId="4102276855" sldId="2147469745"/>
            <ac:spMk id="5" creationId="{12D80A92-6731-4827-9722-52DDC2C03E57}"/>
          </ac:spMkLst>
        </pc:spChg>
      </pc:sldChg>
      <pc:sldChg chg="modSp new mod">
        <pc:chgData name="Kennie Pontoppidan" userId="0b66d239-c77c-454e-82ce-695a270d63fb" providerId="ADAL" clId="{11B5283E-F69C-413F-81B1-F3B8D4F6D7D3}" dt="2022-03-18T23:52:13.274" v="3768" actId="20577"/>
        <pc:sldMkLst>
          <pc:docMk/>
          <pc:sldMk cId="2077578860" sldId="2147469746"/>
        </pc:sldMkLst>
        <pc:spChg chg="mod">
          <ac:chgData name="Kennie Pontoppidan" userId="0b66d239-c77c-454e-82ce-695a270d63fb" providerId="ADAL" clId="{11B5283E-F69C-413F-81B1-F3B8D4F6D7D3}" dt="2022-03-18T23:50:20.832" v="3556" actId="20577"/>
          <ac:spMkLst>
            <pc:docMk/>
            <pc:sldMk cId="2077578860" sldId="2147469746"/>
            <ac:spMk id="2" creationId="{8635FBE6-2F62-49DE-8E17-D874BF2CB403}"/>
          </ac:spMkLst>
        </pc:spChg>
        <pc:spChg chg="mod">
          <ac:chgData name="Kennie Pontoppidan" userId="0b66d239-c77c-454e-82ce-695a270d63fb" providerId="ADAL" clId="{11B5283E-F69C-413F-81B1-F3B8D4F6D7D3}" dt="2022-03-18T23:52:13.274" v="3768" actId="20577"/>
          <ac:spMkLst>
            <pc:docMk/>
            <pc:sldMk cId="2077578860" sldId="2147469746"/>
            <ac:spMk id="3" creationId="{5DBB0A31-E89F-4B08-A9FC-4DE7320877F6}"/>
          </ac:spMkLst>
        </pc:spChg>
      </pc:sldChg>
      <pc:sldChg chg="modSp new mod">
        <pc:chgData name="Kennie Pontoppidan" userId="0b66d239-c77c-454e-82ce-695a270d63fb" providerId="ADAL" clId="{11B5283E-F69C-413F-81B1-F3B8D4F6D7D3}" dt="2022-03-18T23:54:43.082" v="3880" actId="20577"/>
        <pc:sldMkLst>
          <pc:docMk/>
          <pc:sldMk cId="3444844634" sldId="2147469747"/>
        </pc:sldMkLst>
        <pc:spChg chg="mod">
          <ac:chgData name="Kennie Pontoppidan" userId="0b66d239-c77c-454e-82ce-695a270d63fb" providerId="ADAL" clId="{11B5283E-F69C-413F-81B1-F3B8D4F6D7D3}" dt="2022-03-18T23:53:46.360" v="3819" actId="20577"/>
          <ac:spMkLst>
            <pc:docMk/>
            <pc:sldMk cId="3444844634" sldId="2147469747"/>
            <ac:spMk id="2" creationId="{400FE117-8921-43BE-BE14-91CD80C09F70}"/>
          </ac:spMkLst>
        </pc:spChg>
        <pc:spChg chg="mod">
          <ac:chgData name="Kennie Pontoppidan" userId="0b66d239-c77c-454e-82ce-695a270d63fb" providerId="ADAL" clId="{11B5283E-F69C-413F-81B1-F3B8D4F6D7D3}" dt="2022-03-18T23:54:43.082" v="3880" actId="20577"/>
          <ac:spMkLst>
            <pc:docMk/>
            <pc:sldMk cId="3444844634" sldId="2147469747"/>
            <ac:spMk id="3" creationId="{612E6F74-48BA-4D23-9F9F-E0565D7935EB}"/>
          </ac:spMkLst>
        </pc:spChg>
      </pc:sldChg>
      <pc:sldChg chg="modSp new mod">
        <pc:chgData name="Kennie Pontoppidan" userId="0b66d239-c77c-454e-82ce-695a270d63fb" providerId="ADAL" clId="{11B5283E-F69C-413F-81B1-F3B8D4F6D7D3}" dt="2022-03-18T23:56:45.915" v="3950" actId="20577"/>
        <pc:sldMkLst>
          <pc:docMk/>
          <pc:sldMk cId="1684628681" sldId="2147469748"/>
        </pc:sldMkLst>
        <pc:spChg chg="mod">
          <ac:chgData name="Kennie Pontoppidan" userId="0b66d239-c77c-454e-82ce-695a270d63fb" providerId="ADAL" clId="{11B5283E-F69C-413F-81B1-F3B8D4F6D7D3}" dt="2022-03-18T23:56:45.915" v="3950" actId="20577"/>
          <ac:spMkLst>
            <pc:docMk/>
            <pc:sldMk cId="1684628681" sldId="2147469748"/>
            <ac:spMk id="2" creationId="{B3BA62ED-1484-41B6-B1AB-EEF89FE0A09E}"/>
          </ac:spMkLst>
        </pc:spChg>
        <pc:spChg chg="mod">
          <ac:chgData name="Kennie Pontoppidan" userId="0b66d239-c77c-454e-82ce-695a270d63fb" providerId="ADAL" clId="{11B5283E-F69C-413F-81B1-F3B8D4F6D7D3}" dt="2022-03-18T23:56:40.463" v="3934" actId="20577"/>
          <ac:spMkLst>
            <pc:docMk/>
            <pc:sldMk cId="1684628681" sldId="2147469748"/>
            <ac:spMk id="3" creationId="{FF325275-FCDF-448B-8A82-28EB91E6EC62}"/>
          </ac:spMkLst>
        </pc:spChg>
      </pc:sldChg>
      <pc:sldChg chg="modSp new mod">
        <pc:chgData name="Kennie Pontoppidan" userId="0b66d239-c77c-454e-82ce-695a270d63fb" providerId="ADAL" clId="{11B5283E-F69C-413F-81B1-F3B8D4F6D7D3}" dt="2022-03-18T23:59:45.950" v="4093" actId="20577"/>
        <pc:sldMkLst>
          <pc:docMk/>
          <pc:sldMk cId="379822463" sldId="2147469749"/>
        </pc:sldMkLst>
        <pc:spChg chg="mod">
          <ac:chgData name="Kennie Pontoppidan" userId="0b66d239-c77c-454e-82ce-695a270d63fb" providerId="ADAL" clId="{11B5283E-F69C-413F-81B1-F3B8D4F6D7D3}" dt="2022-03-18T23:57:27.202" v="3993" actId="20577"/>
          <ac:spMkLst>
            <pc:docMk/>
            <pc:sldMk cId="379822463" sldId="2147469749"/>
            <ac:spMk id="2" creationId="{5CE6DF39-6657-4BD6-993A-4BD2544001C6}"/>
          </ac:spMkLst>
        </pc:spChg>
        <pc:spChg chg="mod">
          <ac:chgData name="Kennie Pontoppidan" userId="0b66d239-c77c-454e-82ce-695a270d63fb" providerId="ADAL" clId="{11B5283E-F69C-413F-81B1-F3B8D4F6D7D3}" dt="2022-03-18T23:59:45.950" v="4093" actId="20577"/>
          <ac:spMkLst>
            <pc:docMk/>
            <pc:sldMk cId="379822463" sldId="2147469749"/>
            <ac:spMk id="3" creationId="{40009ED3-9330-4B47-B9B7-FE670A019186}"/>
          </ac:spMkLst>
        </pc:spChg>
      </pc:sldChg>
      <pc:sldChg chg="modSp add mod">
        <pc:chgData name="Kennie Pontoppidan" userId="0b66d239-c77c-454e-82ce-695a270d63fb" providerId="ADAL" clId="{11B5283E-F69C-413F-81B1-F3B8D4F6D7D3}" dt="2022-03-19T00:10:53.281" v="4642" actId="20577"/>
        <pc:sldMkLst>
          <pc:docMk/>
          <pc:sldMk cId="515969902" sldId="2147469750"/>
        </pc:sldMkLst>
        <pc:spChg chg="mod">
          <ac:chgData name="Kennie Pontoppidan" userId="0b66d239-c77c-454e-82ce-695a270d63fb" providerId="ADAL" clId="{11B5283E-F69C-413F-81B1-F3B8D4F6D7D3}" dt="2022-03-19T00:10:53.281" v="4642" actId="20577"/>
          <ac:spMkLst>
            <pc:docMk/>
            <pc:sldMk cId="515969902" sldId="2147469750"/>
            <ac:spMk id="5" creationId="{73415AF0-1837-4D95-9039-1772ECC124CF}"/>
          </ac:spMkLst>
        </pc:spChg>
        <pc:spChg chg="mod">
          <ac:chgData name="Kennie Pontoppidan" userId="0b66d239-c77c-454e-82ce-695a270d63fb" providerId="ADAL" clId="{11B5283E-F69C-413F-81B1-F3B8D4F6D7D3}" dt="2022-03-19T00:04:42.743" v="4520" actId="20577"/>
          <ac:spMkLst>
            <pc:docMk/>
            <pc:sldMk cId="515969902" sldId="2147469750"/>
            <ac:spMk id="6" creationId="{FC530ACA-CDD1-445E-9AE7-F0E06E06342B}"/>
          </ac:spMkLst>
        </pc:spChg>
      </pc:sldChg>
      <pc:sldChg chg="addSp delSp modSp new mod">
        <pc:chgData name="Kennie Pontoppidan" userId="0b66d239-c77c-454e-82ce-695a270d63fb" providerId="ADAL" clId="{11B5283E-F69C-413F-81B1-F3B8D4F6D7D3}" dt="2022-03-19T00:06:44.653" v="4559" actId="20577"/>
        <pc:sldMkLst>
          <pc:docMk/>
          <pc:sldMk cId="2411517726" sldId="2147469751"/>
        </pc:sldMkLst>
        <pc:spChg chg="mod">
          <ac:chgData name="Kennie Pontoppidan" userId="0b66d239-c77c-454e-82ce-695a270d63fb" providerId="ADAL" clId="{11B5283E-F69C-413F-81B1-F3B8D4F6D7D3}" dt="2022-03-19T00:06:44.653" v="4559" actId="20577"/>
          <ac:spMkLst>
            <pc:docMk/>
            <pc:sldMk cId="2411517726" sldId="2147469751"/>
            <ac:spMk id="2" creationId="{B3CB952F-C2D5-4CBF-A8FD-DBB1745E4A54}"/>
          </ac:spMkLst>
        </pc:spChg>
        <pc:spChg chg="del">
          <ac:chgData name="Kennie Pontoppidan" userId="0b66d239-c77c-454e-82ce-695a270d63fb" providerId="ADAL" clId="{11B5283E-F69C-413F-81B1-F3B8D4F6D7D3}" dt="2022-03-19T00:06:29.032" v="4522" actId="478"/>
          <ac:spMkLst>
            <pc:docMk/>
            <pc:sldMk cId="2411517726" sldId="2147469751"/>
            <ac:spMk id="3" creationId="{D2C29707-C922-460B-B652-A1AF6F42C7A3}"/>
          </ac:spMkLst>
        </pc:spChg>
        <pc:graphicFrameChg chg="add mod">
          <ac:chgData name="Kennie Pontoppidan" userId="0b66d239-c77c-454e-82ce-695a270d63fb" providerId="ADAL" clId="{11B5283E-F69C-413F-81B1-F3B8D4F6D7D3}" dt="2022-03-19T00:06:31.958" v="4524" actId="1076"/>
          <ac:graphicFrameMkLst>
            <pc:docMk/>
            <pc:sldMk cId="2411517726" sldId="2147469751"/>
            <ac:graphicFrameMk id="4" creationId="{A14B2C6D-8150-4C32-97E6-E93F464BF057}"/>
          </ac:graphicFrameMkLst>
        </pc:graphicFrameChg>
      </pc:sldChg>
      <pc:sldChg chg="addSp delSp modSp add mod">
        <pc:chgData name="Kennie Pontoppidan" userId="0b66d239-c77c-454e-82ce-695a270d63fb" providerId="ADAL" clId="{11B5283E-F69C-413F-81B1-F3B8D4F6D7D3}" dt="2022-03-19T00:07:33.907" v="4575" actId="1076"/>
        <pc:sldMkLst>
          <pc:docMk/>
          <pc:sldMk cId="3486909198" sldId="2147469752"/>
        </pc:sldMkLst>
        <pc:spChg chg="mod">
          <ac:chgData name="Kennie Pontoppidan" userId="0b66d239-c77c-454e-82ce-695a270d63fb" providerId="ADAL" clId="{11B5283E-F69C-413F-81B1-F3B8D4F6D7D3}" dt="2022-03-19T00:07:28.014" v="4573" actId="20577"/>
          <ac:spMkLst>
            <pc:docMk/>
            <pc:sldMk cId="3486909198" sldId="2147469752"/>
            <ac:spMk id="2" creationId="{B3CB952F-C2D5-4CBF-A8FD-DBB1745E4A54}"/>
          </ac:spMkLst>
        </pc:spChg>
        <pc:graphicFrameChg chg="add mod">
          <ac:chgData name="Kennie Pontoppidan" userId="0b66d239-c77c-454e-82ce-695a270d63fb" providerId="ADAL" clId="{11B5283E-F69C-413F-81B1-F3B8D4F6D7D3}" dt="2022-03-19T00:07:33.907" v="4575" actId="1076"/>
          <ac:graphicFrameMkLst>
            <pc:docMk/>
            <pc:sldMk cId="3486909198" sldId="2147469752"/>
            <ac:graphicFrameMk id="3" creationId="{F69BBEE2-65EC-4FC9-8285-6301B3AA9B43}"/>
          </ac:graphicFrameMkLst>
        </pc:graphicFrameChg>
        <pc:graphicFrameChg chg="del">
          <ac:chgData name="Kennie Pontoppidan" userId="0b66d239-c77c-454e-82ce-695a270d63fb" providerId="ADAL" clId="{11B5283E-F69C-413F-81B1-F3B8D4F6D7D3}" dt="2022-03-19T00:07:19.676" v="4561" actId="478"/>
          <ac:graphicFrameMkLst>
            <pc:docMk/>
            <pc:sldMk cId="3486909198" sldId="2147469752"/>
            <ac:graphicFrameMk id="4" creationId="{A14B2C6D-8150-4C32-97E6-E93F464BF057}"/>
          </ac:graphicFrameMkLst>
        </pc:graphicFrameChg>
      </pc:sldChg>
      <pc:sldChg chg="addSp delSp modSp add mod">
        <pc:chgData name="Kennie Pontoppidan" userId="0b66d239-c77c-454e-82ce-695a270d63fb" providerId="ADAL" clId="{11B5283E-F69C-413F-81B1-F3B8D4F6D7D3}" dt="2022-03-19T00:09:27.625" v="4609" actId="20577"/>
        <pc:sldMkLst>
          <pc:docMk/>
          <pc:sldMk cId="1450264289" sldId="2147469753"/>
        </pc:sldMkLst>
        <pc:spChg chg="mod">
          <ac:chgData name="Kennie Pontoppidan" userId="0b66d239-c77c-454e-82ce-695a270d63fb" providerId="ADAL" clId="{11B5283E-F69C-413F-81B1-F3B8D4F6D7D3}" dt="2022-03-19T00:09:27.625" v="4609" actId="20577"/>
          <ac:spMkLst>
            <pc:docMk/>
            <pc:sldMk cId="1450264289" sldId="2147469753"/>
            <ac:spMk id="2" creationId="{B3CB952F-C2D5-4CBF-A8FD-DBB1745E4A54}"/>
          </ac:spMkLst>
        </pc:spChg>
        <pc:graphicFrameChg chg="del">
          <ac:chgData name="Kennie Pontoppidan" userId="0b66d239-c77c-454e-82ce-695a270d63fb" providerId="ADAL" clId="{11B5283E-F69C-413F-81B1-F3B8D4F6D7D3}" dt="2022-03-19T00:08:09.090" v="4577" actId="478"/>
          <ac:graphicFrameMkLst>
            <pc:docMk/>
            <pc:sldMk cId="1450264289" sldId="2147469753"/>
            <ac:graphicFrameMk id="3" creationId="{F69BBEE2-65EC-4FC9-8285-6301B3AA9B43}"/>
          </ac:graphicFrameMkLst>
        </pc:graphicFrameChg>
        <pc:graphicFrameChg chg="add mod">
          <ac:chgData name="Kennie Pontoppidan" userId="0b66d239-c77c-454e-82ce-695a270d63fb" providerId="ADAL" clId="{11B5283E-F69C-413F-81B1-F3B8D4F6D7D3}" dt="2022-03-19T00:08:12.837" v="4579" actId="1076"/>
          <ac:graphicFrameMkLst>
            <pc:docMk/>
            <pc:sldMk cId="1450264289" sldId="2147469753"/>
            <ac:graphicFrameMk id="4" creationId="{4FCA8B5B-92D7-40C6-9040-344E8BA08561}"/>
          </ac:graphicFrameMkLst>
        </pc:graphicFrameChg>
      </pc:sldChg>
      <pc:sldChg chg="addSp delSp modSp add mod">
        <pc:chgData name="Kennie Pontoppidan" userId="0b66d239-c77c-454e-82ce-695a270d63fb" providerId="ADAL" clId="{11B5283E-F69C-413F-81B1-F3B8D4F6D7D3}" dt="2022-03-19T00:09:21.395" v="4598" actId="1076"/>
        <pc:sldMkLst>
          <pc:docMk/>
          <pc:sldMk cId="1275269959" sldId="2147469754"/>
        </pc:sldMkLst>
        <pc:graphicFrameChg chg="add mod">
          <ac:chgData name="Kennie Pontoppidan" userId="0b66d239-c77c-454e-82ce-695a270d63fb" providerId="ADAL" clId="{11B5283E-F69C-413F-81B1-F3B8D4F6D7D3}" dt="2022-03-19T00:09:21.395" v="4598" actId="1076"/>
          <ac:graphicFrameMkLst>
            <pc:docMk/>
            <pc:sldMk cId="1275269959" sldId="2147469754"/>
            <ac:graphicFrameMk id="3" creationId="{370D2163-63A1-48B9-9BD5-BA981E6AE3C1}"/>
          </ac:graphicFrameMkLst>
        </pc:graphicFrameChg>
        <pc:graphicFrameChg chg="del">
          <ac:chgData name="Kennie Pontoppidan" userId="0b66d239-c77c-454e-82ce-695a270d63fb" providerId="ADAL" clId="{11B5283E-F69C-413F-81B1-F3B8D4F6D7D3}" dt="2022-03-19T00:09:16.795" v="4596" actId="478"/>
          <ac:graphicFrameMkLst>
            <pc:docMk/>
            <pc:sldMk cId="1275269959" sldId="2147469754"/>
            <ac:graphicFrameMk id="4" creationId="{4FCA8B5B-92D7-40C6-9040-344E8BA08561}"/>
          </ac:graphicFrameMkLst>
        </pc:graphicFrameChg>
      </pc:sldChg>
      <pc:sldChg chg="addSp delSp modSp add mod">
        <pc:chgData name="Kennie Pontoppidan" userId="0b66d239-c77c-454e-82ce-695a270d63fb" providerId="ADAL" clId="{11B5283E-F69C-413F-81B1-F3B8D4F6D7D3}" dt="2022-03-19T00:10:37.852" v="4628" actId="20577"/>
        <pc:sldMkLst>
          <pc:docMk/>
          <pc:sldMk cId="3496277451" sldId="2147469755"/>
        </pc:sldMkLst>
        <pc:spChg chg="mod">
          <ac:chgData name="Kennie Pontoppidan" userId="0b66d239-c77c-454e-82ce-695a270d63fb" providerId="ADAL" clId="{11B5283E-F69C-413F-81B1-F3B8D4F6D7D3}" dt="2022-03-19T00:10:37.852" v="4628" actId="20577"/>
          <ac:spMkLst>
            <pc:docMk/>
            <pc:sldMk cId="3496277451" sldId="2147469755"/>
            <ac:spMk id="2" creationId="{B3CB952F-C2D5-4CBF-A8FD-DBB1745E4A54}"/>
          </ac:spMkLst>
        </pc:spChg>
        <pc:graphicFrameChg chg="del">
          <ac:chgData name="Kennie Pontoppidan" userId="0b66d239-c77c-454e-82ce-695a270d63fb" providerId="ADAL" clId="{11B5283E-F69C-413F-81B1-F3B8D4F6D7D3}" dt="2022-03-19T00:10:14.140" v="4611" actId="478"/>
          <ac:graphicFrameMkLst>
            <pc:docMk/>
            <pc:sldMk cId="3496277451" sldId="2147469755"/>
            <ac:graphicFrameMk id="3" creationId="{370D2163-63A1-48B9-9BD5-BA981E6AE3C1}"/>
          </ac:graphicFrameMkLst>
        </pc:graphicFrameChg>
        <pc:graphicFrameChg chg="add mod">
          <ac:chgData name="Kennie Pontoppidan" userId="0b66d239-c77c-454e-82ce-695a270d63fb" providerId="ADAL" clId="{11B5283E-F69C-413F-81B1-F3B8D4F6D7D3}" dt="2022-03-19T00:10:20.939" v="4615" actId="1076"/>
          <ac:graphicFrameMkLst>
            <pc:docMk/>
            <pc:sldMk cId="3496277451" sldId="2147469755"/>
            <ac:graphicFrameMk id="4" creationId="{5FB64B20-9526-4508-952E-201104CCC9F1}"/>
          </ac:graphicFrameMkLst>
        </pc:graphicFrameChg>
      </pc:sldChg>
      <pc:sldChg chg="addSp delSp modSp new mod modClrScheme chgLayout">
        <pc:chgData name="Kennie Pontoppidan" userId="0b66d239-c77c-454e-82ce-695a270d63fb" providerId="ADAL" clId="{11B5283E-F69C-413F-81B1-F3B8D4F6D7D3}" dt="2022-03-19T14:38:59.538" v="4690" actId="20577"/>
        <pc:sldMkLst>
          <pc:docMk/>
          <pc:sldMk cId="343811592" sldId="2147469756"/>
        </pc:sldMkLst>
        <pc:spChg chg="del mod ord">
          <ac:chgData name="Kennie Pontoppidan" userId="0b66d239-c77c-454e-82ce-695a270d63fb" providerId="ADAL" clId="{11B5283E-F69C-413F-81B1-F3B8D4F6D7D3}" dt="2022-03-19T14:38:33.628" v="4644" actId="700"/>
          <ac:spMkLst>
            <pc:docMk/>
            <pc:sldMk cId="343811592" sldId="2147469756"/>
            <ac:spMk id="2" creationId="{2DB43261-4864-4462-BB97-28C3BDE161B1}"/>
          </ac:spMkLst>
        </pc:spChg>
        <pc:spChg chg="del mod ord">
          <ac:chgData name="Kennie Pontoppidan" userId="0b66d239-c77c-454e-82ce-695a270d63fb" providerId="ADAL" clId="{11B5283E-F69C-413F-81B1-F3B8D4F6D7D3}" dt="2022-03-19T14:38:33.628" v="4644" actId="700"/>
          <ac:spMkLst>
            <pc:docMk/>
            <pc:sldMk cId="343811592" sldId="2147469756"/>
            <ac:spMk id="3" creationId="{54FAC61A-8985-4408-A9E2-B01ED15D56F0}"/>
          </ac:spMkLst>
        </pc:spChg>
        <pc:spChg chg="add mod ord">
          <ac:chgData name="Kennie Pontoppidan" userId="0b66d239-c77c-454e-82ce-695a270d63fb" providerId="ADAL" clId="{11B5283E-F69C-413F-81B1-F3B8D4F6D7D3}" dt="2022-03-19T14:38:59.538" v="4690" actId="20577"/>
          <ac:spMkLst>
            <pc:docMk/>
            <pc:sldMk cId="343811592" sldId="2147469756"/>
            <ac:spMk id="4" creationId="{6255CD42-10A4-45D1-8100-0ECE0A6B8253}"/>
          </ac:spMkLst>
        </pc:spChg>
        <pc:spChg chg="add mod ord">
          <ac:chgData name="Kennie Pontoppidan" userId="0b66d239-c77c-454e-82ce-695a270d63fb" providerId="ADAL" clId="{11B5283E-F69C-413F-81B1-F3B8D4F6D7D3}" dt="2022-03-19T14:38:53.608" v="4685" actId="20577"/>
          <ac:spMkLst>
            <pc:docMk/>
            <pc:sldMk cId="343811592" sldId="2147469756"/>
            <ac:spMk id="5" creationId="{0C781732-2215-4599-BEE5-E7A4926CF410}"/>
          </ac:spMkLst>
        </pc:spChg>
      </pc:sldChg>
      <pc:sldChg chg="add">
        <pc:chgData name="Kennie Pontoppidan" userId="0b66d239-c77c-454e-82ce-695a270d63fb" providerId="ADAL" clId="{11B5283E-F69C-413F-81B1-F3B8D4F6D7D3}" dt="2022-03-19T20:26:19.022" v="4691"/>
        <pc:sldMkLst>
          <pc:docMk/>
          <pc:sldMk cId="2253501169" sldId="2147469757"/>
        </pc:sldMkLst>
      </pc:sldChg>
      <pc:sldMasterChg chg="delSldLayout">
        <pc:chgData name="Kennie Pontoppidan" userId="0b66d239-c77c-454e-82ce-695a270d63fb" providerId="ADAL" clId="{11B5283E-F69C-413F-81B1-F3B8D4F6D7D3}" dt="2022-03-18T19:03:07.119" v="1377" actId="18676"/>
        <pc:sldMasterMkLst>
          <pc:docMk/>
          <pc:sldMasterMk cId="3887644413" sldId="2147483807"/>
        </pc:sldMasterMkLst>
        <pc:sldLayoutChg chg="del">
          <pc:chgData name="Kennie Pontoppidan" userId="0b66d239-c77c-454e-82ce-695a270d63fb" providerId="ADAL" clId="{11B5283E-F69C-413F-81B1-F3B8D4F6D7D3}" dt="2022-03-18T19:03:07.119" v="1377" actId="18676"/>
          <pc:sldLayoutMkLst>
            <pc:docMk/>
            <pc:sldMasterMk cId="3887644413" sldId="2147483807"/>
            <pc:sldLayoutMk cId="3853803678" sldId="2147483850"/>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F621BE3-4E76-4D72-BB0A-4D4BC65E0001}" type="datetimeFigureOut">
              <a:rPr lang="en-US" smtClean="0"/>
              <a:t>5/25/2023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41C7AFD-5C62-49A3-B4AB-A9940E61FC33}" type="slidenum">
              <a:rPr lang="en-US" smtClean="0"/>
              <a:t>‹#›</a:t>
            </a:fld>
            <a:endParaRPr lang="en-US"/>
          </a:p>
        </p:txBody>
      </p:sp>
    </p:spTree>
    <p:extLst>
      <p:ext uri="{BB962C8B-B14F-4D97-AF65-F5344CB8AC3E}">
        <p14:creationId xmlns:p14="http://schemas.microsoft.com/office/powerpoint/2010/main" val="24568138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These file sharing experiences are consistent across the business application, giving you the choice to Open, Share or download, and handling file collisions this same way.</a:t>
            </a:r>
          </a:p>
          <a:p>
            <a:r>
              <a:rPr lang="en-US" dirty="0"/>
              <a:t>Next, lets look at examples of System features</a:t>
            </a:r>
            <a:endParaRPr lang="LID4096"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5/25/2023 4:09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18</a:t>
            </a:fld>
            <a:endParaRPr lang="en-US"/>
          </a:p>
        </p:txBody>
      </p:sp>
    </p:spTree>
    <p:extLst>
      <p:ext uri="{BB962C8B-B14F-4D97-AF65-F5344CB8AC3E}">
        <p14:creationId xmlns:p14="http://schemas.microsoft.com/office/powerpoint/2010/main" val="16401971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There are a few system-wide features that take advantage of OneDrive</a:t>
            </a:r>
          </a:p>
          <a:p>
            <a:pPr marL="171450" indent="-171450">
              <a:buFont typeface="Arial" panose="020B0604020202020204" pitchFamily="34" charset="0"/>
              <a:buChar char="•"/>
            </a:pPr>
            <a:r>
              <a:rPr lang="en-US"/>
              <a:t>Exporting lists to Excel</a:t>
            </a:r>
          </a:p>
          <a:p>
            <a:pPr marL="171450" indent="-171450">
              <a:buFont typeface="Arial" panose="020B0604020202020204" pitchFamily="34" charset="0"/>
              <a:buChar char="•"/>
            </a:pPr>
            <a:r>
              <a:rPr lang="en-US"/>
              <a:t>And also exporting Reports to Excel, Word</a:t>
            </a:r>
          </a:p>
          <a:p>
            <a:pPr marL="171450" indent="-171450">
              <a:buFont typeface="Arial" panose="020B0604020202020204" pitchFamily="34" charset="0"/>
              <a:buChar char="•"/>
            </a:pPr>
            <a:endParaRPr lang="en-US"/>
          </a:p>
          <a:p>
            <a:pPr marL="0" indent="0">
              <a:buFont typeface="Arial" panose="020B0604020202020204" pitchFamily="34" charset="0"/>
              <a:buNone/>
            </a:pPr>
            <a:r>
              <a:rPr lang="en-US"/>
              <a:t>Sam why don’t you show us how Edit in Excel works with OneDrive?</a:t>
            </a:r>
          </a:p>
          <a:p>
            <a:pPr marL="171450" indent="-171450">
              <a:buFont typeface="Arial" panose="020B0604020202020204" pitchFamily="34" charset="0"/>
              <a:buChar char="•"/>
            </a:pPr>
            <a:endParaRPr lang="en-US"/>
          </a:p>
          <a:p>
            <a:pPr marL="171450" indent="-171450">
              <a:buFont typeface="Arial" panose="020B0604020202020204" pitchFamily="34" charset="0"/>
              <a:buChar char="•"/>
            </a:pP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5/25/2023 4:09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19</a:t>
            </a:fld>
            <a:endParaRPr lang="en-US"/>
          </a:p>
        </p:txBody>
      </p:sp>
    </p:spTree>
    <p:extLst>
      <p:ext uri="{BB962C8B-B14F-4D97-AF65-F5344CB8AC3E}">
        <p14:creationId xmlns:p14="http://schemas.microsoft.com/office/powerpoint/2010/main" val="1040794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E.g. protect the data sheet</a:t>
            </a:r>
          </a:p>
        </p:txBody>
      </p:sp>
      <p:sp>
        <p:nvSpPr>
          <p:cNvPr id="4" name="Slide Number Placeholder 3"/>
          <p:cNvSpPr>
            <a:spLocks noGrp="1"/>
          </p:cNvSpPr>
          <p:nvPr>
            <p:ph type="sldNum" sz="quarter" idx="5"/>
          </p:nvPr>
        </p:nvSpPr>
        <p:spPr/>
        <p:txBody>
          <a:bodyPr/>
          <a:lstStyle/>
          <a:p>
            <a:fld id="{541C7AFD-5C62-49A3-B4AB-A9940E61FC33}" type="slidenum">
              <a:rPr lang="en-US" smtClean="0"/>
              <a:t>36</a:t>
            </a:fld>
            <a:endParaRPr lang="en-US"/>
          </a:p>
        </p:txBody>
      </p:sp>
    </p:spTree>
    <p:extLst>
      <p:ext uri="{BB962C8B-B14F-4D97-AF65-F5344CB8AC3E}">
        <p14:creationId xmlns:p14="http://schemas.microsoft.com/office/powerpoint/2010/main" val="39259680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Protect the report before distributing to others</a:t>
            </a:r>
          </a:p>
        </p:txBody>
      </p:sp>
      <p:sp>
        <p:nvSpPr>
          <p:cNvPr id="4" name="Slide Number Placeholder 3"/>
          <p:cNvSpPr>
            <a:spLocks noGrp="1"/>
          </p:cNvSpPr>
          <p:nvPr>
            <p:ph type="sldNum" sz="quarter" idx="5"/>
          </p:nvPr>
        </p:nvSpPr>
        <p:spPr/>
        <p:txBody>
          <a:bodyPr/>
          <a:lstStyle/>
          <a:p>
            <a:fld id="{541C7AFD-5C62-49A3-B4AB-A9940E61FC33}" type="slidenum">
              <a:rPr lang="en-US" smtClean="0"/>
              <a:t>37</a:t>
            </a:fld>
            <a:endParaRPr lang="en-US"/>
          </a:p>
        </p:txBody>
      </p:sp>
    </p:spTree>
    <p:extLst>
      <p:ext uri="{BB962C8B-B14F-4D97-AF65-F5344CB8AC3E}">
        <p14:creationId xmlns:p14="http://schemas.microsoft.com/office/powerpoint/2010/main" val="29995726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Use built-in M365 features</a:t>
            </a:r>
          </a:p>
        </p:txBody>
      </p:sp>
      <p:sp>
        <p:nvSpPr>
          <p:cNvPr id="4" name="Slide Number Placeholder 3"/>
          <p:cNvSpPr>
            <a:spLocks noGrp="1"/>
          </p:cNvSpPr>
          <p:nvPr>
            <p:ph type="sldNum" sz="quarter" idx="5"/>
          </p:nvPr>
        </p:nvSpPr>
        <p:spPr/>
        <p:txBody>
          <a:bodyPr/>
          <a:lstStyle/>
          <a:p>
            <a:fld id="{541C7AFD-5C62-49A3-B4AB-A9940E61FC33}" type="slidenum">
              <a:rPr lang="en-US" smtClean="0"/>
              <a:t>38</a:t>
            </a:fld>
            <a:endParaRPr lang="en-US"/>
          </a:p>
        </p:txBody>
      </p:sp>
    </p:spTree>
    <p:extLst>
      <p:ext uri="{BB962C8B-B14F-4D97-AF65-F5344CB8AC3E}">
        <p14:creationId xmlns:p14="http://schemas.microsoft.com/office/powerpoint/2010/main" val="933183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Use the report to start automation</a:t>
            </a:r>
          </a:p>
        </p:txBody>
      </p:sp>
      <p:sp>
        <p:nvSpPr>
          <p:cNvPr id="4" name="Slide Number Placeholder 3"/>
          <p:cNvSpPr>
            <a:spLocks noGrp="1"/>
          </p:cNvSpPr>
          <p:nvPr>
            <p:ph type="sldNum" sz="quarter" idx="5"/>
          </p:nvPr>
        </p:nvSpPr>
        <p:spPr/>
        <p:txBody>
          <a:bodyPr/>
          <a:lstStyle/>
          <a:p>
            <a:fld id="{541C7AFD-5C62-49A3-B4AB-A9940E61FC33}" type="slidenum">
              <a:rPr lang="en-US" smtClean="0"/>
              <a:t>39</a:t>
            </a:fld>
            <a:endParaRPr lang="en-US"/>
          </a:p>
        </p:txBody>
      </p:sp>
    </p:spTree>
    <p:extLst>
      <p:ext uri="{BB962C8B-B14F-4D97-AF65-F5344CB8AC3E}">
        <p14:creationId xmlns:p14="http://schemas.microsoft.com/office/powerpoint/2010/main" val="42757938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Master" Target="../slideMasters/slideMaster3.xml"/><Relationship Id="rId1" Type="http://schemas.openxmlformats.org/officeDocument/2006/relationships/tags" Target="../tags/tag1.xml"/><Relationship Id="rId5" Type="http://schemas.openxmlformats.org/officeDocument/2006/relationships/image" Target="../media/image24.png"/><Relationship Id="rId4" Type="http://schemas.openxmlformats.org/officeDocument/2006/relationships/image" Target="../media/image23.emf"/></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Master" Target="../slideMasters/slideMaster3.xml"/><Relationship Id="rId4" Type="http://schemas.openxmlformats.org/officeDocument/2006/relationships/image" Target="../media/image28.jpeg"/></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10.emf"/><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emf"/><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pn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4.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4.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4.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4.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5.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5.xml"/></Relationships>
</file>

<file path=ppt/slideLayouts/_rels/slideLayout16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5.jpeg"/><Relationship Id="rId1" Type="http://schemas.openxmlformats.org/officeDocument/2006/relationships/slideMaster" Target="../slideMasters/slideMaster5.xml"/></Relationships>
</file>

<file path=ppt/slideLayouts/_rels/slideLayout16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6.jpeg"/><Relationship Id="rId1" Type="http://schemas.openxmlformats.org/officeDocument/2006/relationships/slideMaster" Target="../slideMasters/slideMaster5.xml"/></Relationships>
</file>

<file path=ppt/slideLayouts/_rels/slideLayout16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7.jpeg"/><Relationship Id="rId1" Type="http://schemas.openxmlformats.org/officeDocument/2006/relationships/slideMaster" Target="../slideMasters/slideMaster5.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8.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Master" Target="../slideMasters/slideMaster5.xml"/><Relationship Id="rId4" Type="http://schemas.openxmlformats.org/officeDocument/2006/relationships/image" Target="../media/image28.jpeg"/></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Master" Target="../slideMasters/slideMaster5.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Master" Target="../slideMasters/slideMaster5.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Master" Target="../slideMasters/slideMaster5.xml"/></Relationships>
</file>

<file path=ppt/slideLayouts/_rels/slideLayout179.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jpeg"/><Relationship Id="rId1" Type="http://schemas.openxmlformats.org/officeDocument/2006/relationships/slideMaster" Target="../slideMasters/slideMaster5.xml"/><Relationship Id="rId4" Type="http://schemas.openxmlformats.org/officeDocument/2006/relationships/image" Target="../media/image42.jpe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5.xml"/></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5.xml"/></Relationships>
</file>

<file path=ppt/slideLayouts/_rels/slideLayout18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Master" Target="../slideMasters/slideMaster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5.xml"/></Relationships>
</file>

<file path=ppt/slideLayouts/_rels/slideLayout18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5.xml"/></Relationships>
</file>

<file path=ppt/slideLayouts/_rels/slideLayout19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Master" Target="../slideMasters/slideMaster5.xml"/></Relationships>
</file>

<file path=ppt/slideLayouts/_rels/slideLayout19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Master" Target="../slideMasters/slideMaster5.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Master" Target="../slideMasters/slideMaster5.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Master" Target="../slideMasters/slideMaster5.xml"/></Relationships>
</file>

<file path=ppt/slideLayouts/_rels/slideLayout20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5.xml"/></Relationships>
</file>

<file path=ppt/slideLayouts/_rels/slideLayout20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Master" Target="../slideMasters/slideMaster5.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5.xml"/></Relationships>
</file>

<file path=ppt/slideLayouts/_rels/slideLayout21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Master" Target="../slideMasters/slideMaster5.xml"/></Relationships>
</file>

<file path=ppt/slideLayouts/_rels/slideLayout21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Master" Target="../slideMasters/slideMaster5.xml"/></Relationships>
</file>

<file path=ppt/slideLayouts/_rels/slideLayout21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Master" Target="../slideMasters/slideMaster6.xml"/></Relationships>
</file>

<file path=ppt/slideLayouts/_rels/slideLayout21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50.png"/><Relationship Id="rId1" Type="http://schemas.openxmlformats.org/officeDocument/2006/relationships/slideMaster" Target="../slideMasters/slideMaster6.xml"/></Relationships>
</file>

<file path=ppt/slideLayouts/_rels/slideLayout21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51.png"/><Relationship Id="rId1" Type="http://schemas.openxmlformats.org/officeDocument/2006/relationships/slideMaster" Target="../slideMasters/slideMaster6.xml"/></Relationships>
</file>

<file path=ppt/slideLayouts/_rels/slideLayout21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52.png"/><Relationship Id="rId1" Type="http://schemas.openxmlformats.org/officeDocument/2006/relationships/slideMaster" Target="../slideMasters/slideMaster6.xml"/></Relationships>
</file>

<file path=ppt/slideLayouts/_rels/slideLayout21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Master" Target="../slideMasters/slideMaster6.xml"/></Relationships>
</file>

<file path=ppt/slideLayouts/_rels/slideLayout21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5.png"/><Relationship Id="rId1" Type="http://schemas.openxmlformats.org/officeDocument/2006/relationships/slideMaster" Target="../slideMasters/slideMaster6.xml"/></Relationships>
</file>

<file path=ppt/slideLayouts/_rels/slideLayout21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6.png"/><Relationship Id="rId1" Type="http://schemas.openxmlformats.org/officeDocument/2006/relationships/slideMaster" Target="../slideMasters/slideMaster6.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3.png"/><Relationship Id="rId1" Type="http://schemas.openxmlformats.org/officeDocument/2006/relationships/slideMaster" Target="../slideMasters/slideMaster6.xml"/></Relationships>
</file>

<file path=ppt/slideLayouts/_rels/slideLayout22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58.jpeg"/><Relationship Id="rId1" Type="http://schemas.openxmlformats.org/officeDocument/2006/relationships/slideMaster" Target="../slideMasters/slideMaster6.xml"/></Relationships>
</file>

<file path=ppt/slideLayouts/_rels/slideLayout22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Master" Target="../slideMasters/slideMaster6.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7.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Master" Target="../slideMasters/slideMaster6.xml"/></Relationships>
</file>

<file path=ppt/slideLayouts/_rels/slideLayout238.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Master" Target="../slideMasters/slideMaster6.xml"/></Relationships>
</file>

<file path=ppt/slideLayouts/_rels/slideLayout239.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Master" Target="../slideMasters/slideMaster6.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Master" Target="../slideMasters/slideMaster6.xml"/></Relationships>
</file>

<file path=ppt/slideLayouts/_rels/slideLayout241.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Master" Target="../slideMasters/slideMaster6.xml"/></Relationships>
</file>

<file path=ppt/slideLayouts/_rels/slideLayout242.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Master" Target="../slideMasters/slideMaster6.xml"/></Relationships>
</file>

<file path=ppt/slideLayouts/_rels/slideLayout243.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Master" Target="../slideMasters/slideMaster6.xml"/></Relationships>
</file>

<file path=ppt/slideLayouts/_rels/slideLayout244.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Master" Target="../slideMasters/slideMaster6.xml"/></Relationships>
</file>

<file path=ppt/slideLayouts/_rels/slideLayout245.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61.jpeg"/><Relationship Id="rId1" Type="http://schemas.openxmlformats.org/officeDocument/2006/relationships/slideMaster" Target="../slideMasters/slideMaster6.xml"/></Relationships>
</file>

<file path=ppt/slideLayouts/_rels/slideLayout246.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58.jpeg"/><Relationship Id="rId1" Type="http://schemas.openxmlformats.org/officeDocument/2006/relationships/slideMaster" Target="../slideMasters/slideMaster6.xml"/><Relationship Id="rId4" Type="http://schemas.openxmlformats.org/officeDocument/2006/relationships/image" Target="../media/image64.jpeg"/></Relationships>
</file>

<file path=ppt/slideLayouts/_rels/slideLayout247.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58.jpeg"/><Relationship Id="rId1" Type="http://schemas.openxmlformats.org/officeDocument/2006/relationships/slideMaster" Target="../slideMasters/slideMaster6.xml"/><Relationship Id="rId5" Type="http://schemas.openxmlformats.org/officeDocument/2006/relationships/image" Target="../media/image65.jpeg"/><Relationship Id="rId4" Type="http://schemas.openxmlformats.org/officeDocument/2006/relationships/image" Target="../media/image64.jpeg"/></Relationships>
</file>

<file path=ppt/slideLayouts/_rels/slideLayout248.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image" Target="../media/image66.jpeg"/><Relationship Id="rId1" Type="http://schemas.openxmlformats.org/officeDocument/2006/relationships/slideMaster" Target="../slideMasters/slideMaster6.xml"/></Relationships>
</file>

<file path=ppt/slideLayouts/_rels/slideLayout249.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image" Target="../media/image68.jpeg"/><Relationship Id="rId1" Type="http://schemas.openxmlformats.org/officeDocument/2006/relationships/slideMaster" Target="../slideMasters/slideMaster6.xml"/><Relationship Id="rId4" Type="http://schemas.openxmlformats.org/officeDocument/2006/relationships/image" Target="../media/image70.jpe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image" Target="../media/image71.jpeg"/><Relationship Id="rId1" Type="http://schemas.openxmlformats.org/officeDocument/2006/relationships/slideMaster" Target="../slideMasters/slideMaster6.xml"/><Relationship Id="rId5" Type="http://schemas.openxmlformats.org/officeDocument/2006/relationships/image" Target="../media/image74.jpeg"/><Relationship Id="rId4" Type="http://schemas.openxmlformats.org/officeDocument/2006/relationships/image" Target="../media/image73.jpeg"/></Relationships>
</file>

<file path=ppt/slideLayouts/_rels/slideLayout251.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58.jpeg"/><Relationship Id="rId1" Type="http://schemas.openxmlformats.org/officeDocument/2006/relationships/slideMaster" Target="../slideMasters/slideMaster6.xml"/><Relationship Id="rId6" Type="http://schemas.openxmlformats.org/officeDocument/2006/relationships/image" Target="../media/image75.jpeg"/><Relationship Id="rId5" Type="http://schemas.openxmlformats.org/officeDocument/2006/relationships/image" Target="../media/image65.jpeg"/><Relationship Id="rId4" Type="http://schemas.openxmlformats.org/officeDocument/2006/relationships/image" Target="../media/image64.jpeg"/></Relationships>
</file>

<file path=ppt/slideLayouts/_rels/slideLayout252.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58.jpeg"/><Relationship Id="rId1" Type="http://schemas.openxmlformats.org/officeDocument/2006/relationships/slideMaster" Target="../slideMasters/slideMaster6.xml"/><Relationship Id="rId4" Type="http://schemas.openxmlformats.org/officeDocument/2006/relationships/image" Target="../media/image64.jpeg"/></Relationships>
</file>

<file path=ppt/slideLayouts/_rels/slideLayout253.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58.jpeg"/><Relationship Id="rId1" Type="http://schemas.openxmlformats.org/officeDocument/2006/relationships/slideMaster" Target="../slideMasters/slideMaster6.xml"/><Relationship Id="rId5" Type="http://schemas.openxmlformats.org/officeDocument/2006/relationships/image" Target="../media/image65.jpeg"/><Relationship Id="rId4" Type="http://schemas.openxmlformats.org/officeDocument/2006/relationships/image" Target="../media/image64.jpeg"/></Relationships>
</file>

<file path=ppt/slideLayouts/_rels/slideLayout254.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58.jpeg"/><Relationship Id="rId1" Type="http://schemas.openxmlformats.org/officeDocument/2006/relationships/slideMaster" Target="../slideMasters/slideMaster6.xml"/><Relationship Id="rId6" Type="http://schemas.openxmlformats.org/officeDocument/2006/relationships/image" Target="../media/image75.jpeg"/><Relationship Id="rId5" Type="http://schemas.openxmlformats.org/officeDocument/2006/relationships/image" Target="../media/image65.jpeg"/><Relationship Id="rId4" Type="http://schemas.openxmlformats.org/officeDocument/2006/relationships/image" Target="../media/image64.jpeg"/></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4.xml.rels><?xml version="1.0" encoding="UTF-8" standalone="yes"?>
<Relationships xmlns="http://schemas.openxmlformats.org/package/2006/relationships"><Relationship Id="rId2" Type="http://schemas.openxmlformats.org/officeDocument/2006/relationships/image" Target="../media/image76.emf"/><Relationship Id="rId1" Type="http://schemas.openxmlformats.org/officeDocument/2006/relationships/slideMaster" Target="../slideMasters/slideMaster6.xml"/></Relationships>
</file>

<file path=ppt/slideLayouts/_rels/slideLayout265.xml.rels><?xml version="1.0" encoding="UTF-8" standalone="yes"?>
<Relationships xmlns="http://schemas.openxmlformats.org/package/2006/relationships"><Relationship Id="rId2" Type="http://schemas.openxmlformats.org/officeDocument/2006/relationships/image" Target="../media/image76.emf"/><Relationship Id="rId1" Type="http://schemas.openxmlformats.org/officeDocument/2006/relationships/slideMaster" Target="../slideMasters/slideMaster6.xml"/></Relationships>
</file>

<file path=ppt/slideLayouts/_rels/slideLayout266.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Master" Target="../slideMasters/slideMaster6.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3.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Master" Target="../slideMasters/slideMaster6.xml"/></Relationships>
</file>

<file path=ppt/slideLayouts/_rels/slideLayout274.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Master" Target="../slideMasters/slideMaster6.xml"/></Relationships>
</file>

<file path=ppt/slideLayouts/_rels/slideLayout275.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Master" Target="../slideMasters/slideMaster6.xml"/></Relationships>
</file>

<file path=ppt/slideLayouts/_rels/slideLayout276.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Master" Target="../slideMasters/slideMaster6.xml"/></Relationships>
</file>

<file path=ppt/slideLayouts/_rels/slideLayout27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278.xml.rels><?xml version="1.0" encoding="UTF-8" standalone="yes"?>
<Relationships xmlns="http://schemas.openxmlformats.org/package/2006/relationships"><Relationship Id="rId2" Type="http://schemas.openxmlformats.org/officeDocument/2006/relationships/image" Target="../media/image82.jpeg"/><Relationship Id="rId1" Type="http://schemas.openxmlformats.org/officeDocument/2006/relationships/slideMaster" Target="../slideMasters/slideMaster6.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2.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Master" Target="../slideMasters/slideMaster6.xml"/></Relationships>
</file>

<file path=ppt/slideLayouts/_rels/slideLayout28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Master" Target="../slideMasters/slideMaster6.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14A486-47E0-432E-8A0C-9624BF2C71F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BE803B4-2FE6-42D9-A171-869F7B6353E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676AACA-9FB1-488A-BD0D-EB119BFA1E7F}"/>
              </a:ext>
            </a:extLst>
          </p:cNvPr>
          <p:cNvSpPr>
            <a:spLocks noGrp="1"/>
          </p:cNvSpPr>
          <p:nvPr>
            <p:ph type="dt" sz="half" idx="10"/>
          </p:nvPr>
        </p:nvSpPr>
        <p:spPr/>
        <p:txBody>
          <a:bodyPr/>
          <a:lstStyle/>
          <a:p>
            <a:fld id="{B49DAA6C-2E91-4CBB-9586-153CA634C7D5}" type="datetimeFigureOut">
              <a:rPr lang="en-US" smtClean="0"/>
              <a:t>5/25/2023</a:t>
            </a:fld>
            <a:endParaRPr lang="en-US"/>
          </a:p>
        </p:txBody>
      </p:sp>
      <p:sp>
        <p:nvSpPr>
          <p:cNvPr id="5" name="Footer Placeholder 4">
            <a:extLst>
              <a:ext uri="{FF2B5EF4-FFF2-40B4-BE49-F238E27FC236}">
                <a16:creationId xmlns:a16="http://schemas.microsoft.com/office/drawing/2014/main" id="{4819DE74-0468-49A9-8A04-B43F7157E40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4017E0E-47DF-4649-8E9B-BB09175C0535}"/>
              </a:ext>
            </a:extLst>
          </p:cNvPr>
          <p:cNvSpPr>
            <a:spLocks noGrp="1"/>
          </p:cNvSpPr>
          <p:nvPr>
            <p:ph type="sldNum" sz="quarter" idx="12"/>
          </p:nvPr>
        </p:nvSpPr>
        <p:spPr/>
        <p:txBody>
          <a:bodyPr/>
          <a:lstStyle/>
          <a:p>
            <a:fld id="{E14BD4E4-050E-4ACB-8A89-31FCB16D7A60}" type="slidenum">
              <a:rPr lang="en-US" smtClean="0"/>
              <a:t>‹#›</a:t>
            </a:fld>
            <a:endParaRPr lang="en-US"/>
          </a:p>
        </p:txBody>
      </p:sp>
    </p:spTree>
    <p:extLst>
      <p:ext uri="{BB962C8B-B14F-4D97-AF65-F5344CB8AC3E}">
        <p14:creationId xmlns:p14="http://schemas.microsoft.com/office/powerpoint/2010/main" val="3729730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615C7-C643-496B-8CAF-90BE77FC237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974047D-D647-4B95-9ACD-FAE2A871F1F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D7BE355-F367-4E7D-9EFB-5E049B2F1A10}"/>
              </a:ext>
            </a:extLst>
          </p:cNvPr>
          <p:cNvSpPr>
            <a:spLocks noGrp="1"/>
          </p:cNvSpPr>
          <p:nvPr>
            <p:ph type="dt" sz="half" idx="10"/>
          </p:nvPr>
        </p:nvSpPr>
        <p:spPr/>
        <p:txBody>
          <a:bodyPr/>
          <a:lstStyle/>
          <a:p>
            <a:fld id="{B49DAA6C-2E91-4CBB-9586-153CA634C7D5}" type="datetimeFigureOut">
              <a:rPr lang="en-US" smtClean="0"/>
              <a:t>5/25/2023</a:t>
            </a:fld>
            <a:endParaRPr lang="en-US"/>
          </a:p>
        </p:txBody>
      </p:sp>
      <p:sp>
        <p:nvSpPr>
          <p:cNvPr id="5" name="Footer Placeholder 4">
            <a:extLst>
              <a:ext uri="{FF2B5EF4-FFF2-40B4-BE49-F238E27FC236}">
                <a16:creationId xmlns:a16="http://schemas.microsoft.com/office/drawing/2014/main" id="{5379A033-3EC2-4174-9582-CB452EE88EE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71E6084-FE68-4357-A241-4968228B57BD}"/>
              </a:ext>
            </a:extLst>
          </p:cNvPr>
          <p:cNvSpPr>
            <a:spLocks noGrp="1"/>
          </p:cNvSpPr>
          <p:nvPr>
            <p:ph type="sldNum" sz="quarter" idx="12"/>
          </p:nvPr>
        </p:nvSpPr>
        <p:spPr/>
        <p:txBody>
          <a:bodyPr/>
          <a:lstStyle/>
          <a:p>
            <a:fld id="{E14BD4E4-050E-4ACB-8A89-31FCB16D7A60}" type="slidenum">
              <a:rPr lang="en-US" smtClean="0"/>
              <a:t>‹#›</a:t>
            </a:fld>
            <a:endParaRPr lang="en-US"/>
          </a:p>
        </p:txBody>
      </p:sp>
    </p:spTree>
    <p:extLst>
      <p:ext uri="{BB962C8B-B14F-4D97-AF65-F5344CB8AC3E}">
        <p14:creationId xmlns:p14="http://schemas.microsoft.com/office/powerpoint/2010/main" val="723631761"/>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userDrawn="1">
  <p:cSld name="TWO color Non-bulleted text">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nvPr>
        </p:nvGraphicFramePr>
        <p:xfrm>
          <a:off x="1558" y="1558"/>
          <a:ext cx="1556" cy="1556"/>
        </p:xfrm>
        <a:graphic>
          <a:graphicData uri="http://schemas.openxmlformats.org/presentationml/2006/ole">
            <mc:AlternateContent xmlns:mc="http://schemas.openxmlformats.org/markup-compatibility/2006">
              <mc:Choice xmlns:v="urn:schemas-microsoft-com:vml" Requires="v">
                <p:oleObj name="think-cell Slide" r:id="rId3" imgW="377" imgH="377" progId="TCLayout.ActiveDocument.1">
                  <p:embed/>
                </p:oleObj>
              </mc:Choice>
              <mc:Fallback>
                <p:oleObj name="think-cell Slide" r:id="rId3" imgW="377" imgH="377" progId="TCLayout.ActiveDocument.1">
                  <p:embed/>
                  <p:pic>
                    <p:nvPicPr>
                      <p:cNvPr id="2" name="Object 1" hidden="1"/>
                      <p:cNvPicPr/>
                      <p:nvPr/>
                    </p:nvPicPr>
                    <p:blipFill>
                      <a:blip r:embed="rId4"/>
                      <a:stretch>
                        <a:fillRect/>
                      </a:stretch>
                    </p:blipFill>
                    <p:spPr>
                      <a:xfrm>
                        <a:off x="1558" y="1558"/>
                        <a:ext cx="1556" cy="1556"/>
                      </a:xfrm>
                      <a:prstGeom prst="rect">
                        <a:avLst/>
                      </a:prstGeom>
                    </p:spPr>
                  </p:pic>
                </p:oleObj>
              </mc:Fallback>
            </mc:AlternateContent>
          </a:graphicData>
        </a:graphic>
      </p:graphicFrame>
      <p:sp>
        <p:nvSpPr>
          <p:cNvPr id="7" name="Rectangle 6">
            <a:extLst>
              <a:ext uri="{FF2B5EF4-FFF2-40B4-BE49-F238E27FC236}">
                <a16:creationId xmlns:a16="http://schemas.microsoft.com/office/drawing/2014/main" id="{61BE8440-025D-4CAC-827B-A2979469B515}"/>
              </a:ext>
            </a:extLst>
          </p:cNvPr>
          <p:cNvSpPr/>
          <p:nvPr userDrawn="1"/>
        </p:nvSpPr>
        <p:spPr>
          <a:xfrm>
            <a:off x="3115349" y="6633883"/>
            <a:ext cx="6096000" cy="226793"/>
          </a:xfrm>
          <a:prstGeom prst="rect">
            <a:avLst/>
          </a:prstGeom>
        </p:spPr>
        <p:txBody>
          <a:bodyPr>
            <a:spAutoFit/>
          </a:bodyPr>
          <a:lstStyle/>
          <a:p>
            <a:pPr algn="ctr" defTabSz="822813" fontAlgn="base">
              <a:lnSpc>
                <a:spcPct val="90000"/>
              </a:lnSpc>
              <a:spcBef>
                <a:spcPct val="0"/>
              </a:spcBef>
              <a:spcAft>
                <a:spcPct val="0"/>
              </a:spcAft>
            </a:pPr>
            <a:r>
              <a:rPr lang="en-US" sz="971">
                <a:solidFill>
                  <a:srgbClr val="FF0000"/>
                </a:solidFill>
                <a:ea typeface="Segoe UI" pitchFamily="34" charset="0"/>
                <a:cs typeface="Segoe UI" pitchFamily="34" charset="0"/>
              </a:rPr>
              <a:t>Microsoft &amp; Partner NDA Only</a:t>
            </a:r>
          </a:p>
        </p:txBody>
      </p:sp>
      <p:sp>
        <p:nvSpPr>
          <p:cNvPr id="4" name="Rectangle 3">
            <a:extLst>
              <a:ext uri="{FF2B5EF4-FFF2-40B4-BE49-F238E27FC236}">
                <a16:creationId xmlns:a16="http://schemas.microsoft.com/office/drawing/2014/main" id="{6FC46E85-C02B-495B-8196-76200C29F95F}"/>
              </a:ext>
            </a:extLst>
          </p:cNvPr>
          <p:cNvSpPr/>
          <p:nvPr userDrawn="1"/>
        </p:nvSpPr>
        <p:spPr>
          <a:xfrm>
            <a:off x="155447" y="134024"/>
            <a:ext cx="11880690" cy="322729"/>
          </a:xfrm>
          <a:prstGeom prst="rect">
            <a:avLst/>
          </a:prstGeom>
          <a:solidFill>
            <a:srgbClr val="0070C0"/>
          </a:solidFill>
          <a:ln w="12700" cap="flat" cmpd="sng" algn="ctr">
            <a:noFill/>
            <a:prstDash val="solid"/>
            <a:miter lim="800000"/>
          </a:ln>
          <a:effectLst/>
        </p:spPr>
        <p:txBody>
          <a:bodyPr rtlCol="0" anchor="ctr"/>
          <a:lstStyle/>
          <a:p>
            <a:pPr lvl="0" defTabSz="403433"/>
            <a:endParaRPr lang="en-US" sz="1235">
              <a:solidFill>
                <a:srgbClr val="FFFFFF"/>
              </a:solidFill>
              <a:latin typeface="Segoe UI Semibold" panose="020B0702040204020203" pitchFamily="34" charset="0"/>
            </a:endParaRPr>
          </a:p>
        </p:txBody>
      </p:sp>
      <p:pic>
        <p:nvPicPr>
          <p:cNvPr id="5" name="Picture 4">
            <a:extLst>
              <a:ext uri="{FF2B5EF4-FFF2-40B4-BE49-F238E27FC236}">
                <a16:creationId xmlns:a16="http://schemas.microsoft.com/office/drawing/2014/main" id="{56217F10-E8A5-4388-B655-8268AA6A94BF}"/>
              </a:ext>
            </a:extLst>
          </p:cNvPr>
          <p:cNvPicPr>
            <a:picLocks noChangeAspect="1"/>
          </p:cNvPicPr>
          <p:nvPr userDrawn="1"/>
        </p:nvPicPr>
        <p:blipFill>
          <a:blip r:embed="rId5"/>
          <a:stretch>
            <a:fillRect/>
          </a:stretch>
        </p:blipFill>
        <p:spPr>
          <a:xfrm>
            <a:off x="10729362" y="205152"/>
            <a:ext cx="1135518" cy="180473"/>
          </a:xfrm>
          <a:prstGeom prst="rect">
            <a:avLst/>
          </a:prstGeom>
        </p:spPr>
      </p:pic>
      <p:sp>
        <p:nvSpPr>
          <p:cNvPr id="3" name="Title 2">
            <a:extLst>
              <a:ext uri="{FF2B5EF4-FFF2-40B4-BE49-F238E27FC236}">
                <a16:creationId xmlns:a16="http://schemas.microsoft.com/office/drawing/2014/main" id="{92D60A87-DD4A-4C78-A287-F6634FE53476}"/>
              </a:ext>
            </a:extLst>
          </p:cNvPr>
          <p:cNvSpPr>
            <a:spLocks noGrp="1"/>
          </p:cNvSpPr>
          <p:nvPr>
            <p:ph type="title"/>
          </p:nvPr>
        </p:nvSpPr>
        <p:spPr>
          <a:xfrm>
            <a:off x="155865" y="187441"/>
            <a:ext cx="11473967" cy="215896"/>
          </a:xfrm>
        </p:spPr>
        <p:txBody>
          <a:bodyPr lIns="91440" rIns="91440" anchor="ctr"/>
          <a:lstStyle>
            <a:lvl1pPr>
              <a:defRPr lang="en-US" sz="1235" kern="1200" dirty="0">
                <a:solidFill>
                  <a:srgbClr val="FFFFFF"/>
                </a:solidFill>
                <a:latin typeface="Segoe UI Semibold" panose="020B0702040204020203" pitchFamily="34" charset="0"/>
                <a:ea typeface="+mn-ea"/>
                <a:cs typeface="+mn-cs"/>
              </a:defRPr>
            </a:lvl1pPr>
          </a:lstStyle>
          <a:p>
            <a:pPr marL="0" lvl="0" algn="l" defTabSz="403433" rtl="0" eaLnBrk="1" latinLnBrk="0" hangingPunct="1"/>
            <a:r>
              <a:rPr lang="en-US"/>
              <a:t>Click to edit Master title style</a:t>
            </a:r>
          </a:p>
        </p:txBody>
      </p:sp>
    </p:spTree>
    <p:extLst>
      <p:ext uri="{BB962C8B-B14F-4D97-AF65-F5344CB8AC3E}">
        <p14:creationId xmlns:p14="http://schemas.microsoft.com/office/powerpoint/2010/main" val="3596680242"/>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userDrawn="1">
  <p:cSld name="Left  HC Slide text ">
    <p:bg>
      <p:bgRef idx="1001">
        <a:schemeClr val="bg2"/>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AA967A0-C45B-4E29-80EE-14E7A46EEBB6}"/>
              </a:ext>
            </a:extLst>
          </p:cNvPr>
          <p:cNvSpPr/>
          <p:nvPr userDrawn="1"/>
        </p:nvSpPr>
        <p:spPr bwMode="auto">
          <a:xfrm>
            <a:off x="0" y="0"/>
            <a:ext cx="6424955" cy="6858000"/>
          </a:xfrm>
          <a:prstGeom prst="rect">
            <a:avLst/>
          </a:prstGeom>
          <a:solidFill>
            <a:schemeClr val="tx2">
              <a:alpha val="2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spcBef>
                <a:spcPct val="0"/>
              </a:spcBef>
              <a:spcAft>
                <a:spcPct val="0"/>
              </a:spcAft>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88DFCB00-71B1-4545-A301-2F249ADA18B2}"/>
              </a:ext>
            </a:extLst>
          </p:cNvPr>
          <p:cNvSpPr>
            <a:spLocks noGrp="1"/>
          </p:cNvSpPr>
          <p:nvPr>
            <p:ph type="pic" sz="quarter" idx="11"/>
          </p:nvPr>
        </p:nvSpPr>
        <p:spPr>
          <a:xfrm>
            <a:off x="361839" y="289508"/>
            <a:ext cx="5734162" cy="6278983"/>
          </a:xfrm>
        </p:spPr>
        <p:txBody>
          <a:bodyPr/>
          <a:lstStyle/>
          <a:p>
            <a:endParaRPr lang="en-US"/>
          </a:p>
        </p:txBody>
      </p:sp>
      <p:sp>
        <p:nvSpPr>
          <p:cNvPr id="3" name="Title 2">
            <a:extLst>
              <a:ext uri="{FF2B5EF4-FFF2-40B4-BE49-F238E27FC236}">
                <a16:creationId xmlns:a16="http://schemas.microsoft.com/office/drawing/2014/main" id="{16B2A466-678A-40CA-85B2-0DDB939F3A58}"/>
              </a:ext>
            </a:extLst>
          </p:cNvPr>
          <p:cNvSpPr>
            <a:spLocks noGrp="1"/>
          </p:cNvSpPr>
          <p:nvPr>
            <p:ph type="title"/>
          </p:nvPr>
        </p:nvSpPr>
        <p:spPr>
          <a:xfrm>
            <a:off x="656492" y="2403475"/>
            <a:ext cx="4557714" cy="813819"/>
          </a:xfrm>
        </p:spPr>
        <p:txBody>
          <a:bodyPr/>
          <a:lstStyle>
            <a:lvl1pPr>
              <a:defRPr sz="3600">
                <a:solidFill>
                  <a:schemeClr val="bg1"/>
                </a:solidFill>
              </a:defRPr>
            </a:lvl1pPr>
          </a:lstStyle>
          <a:p>
            <a:r>
              <a:rPr lang="en-US"/>
              <a:t>Click to edit Master title style</a:t>
            </a:r>
          </a:p>
        </p:txBody>
      </p:sp>
      <p:sp>
        <p:nvSpPr>
          <p:cNvPr id="5" name="Footer Placeholder 14">
            <a:extLst>
              <a:ext uri="{FF2B5EF4-FFF2-40B4-BE49-F238E27FC236}">
                <a16:creationId xmlns:a16="http://schemas.microsoft.com/office/drawing/2014/main" id="{498D9DF7-9C88-4B62-89FD-C11A060A3685}"/>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700">
                <a:gradFill>
                  <a:gsLst>
                    <a:gs pos="0">
                      <a:schemeClr val="bg1">
                        <a:lumMod val="50000"/>
                      </a:schemeClr>
                    </a:gs>
                    <a:gs pos="100000">
                      <a:schemeClr val="bg1">
                        <a:lumMod val="50000"/>
                      </a:schemeClr>
                    </a:gs>
                  </a:gsLst>
                  <a:lin ang="5400000" scaled="1"/>
                </a:gradFill>
              </a:defRPr>
            </a:lvl1pPr>
          </a:lstStyle>
          <a:p>
            <a:r>
              <a:rPr lang="en-US"/>
              <a:t>© Microsoft Corporation                                                                                  								                      Dynamics 365 </a:t>
            </a:r>
          </a:p>
        </p:txBody>
      </p:sp>
      <p:sp>
        <p:nvSpPr>
          <p:cNvPr id="6" name="Text Placeholder 3">
            <a:extLst>
              <a:ext uri="{FF2B5EF4-FFF2-40B4-BE49-F238E27FC236}">
                <a16:creationId xmlns:a16="http://schemas.microsoft.com/office/drawing/2014/main" id="{7ED92A0D-B35B-48F7-89D0-C5D0A95FC137}"/>
              </a:ext>
            </a:extLst>
          </p:cNvPr>
          <p:cNvSpPr>
            <a:spLocks noGrp="1"/>
          </p:cNvSpPr>
          <p:nvPr>
            <p:ph type="body" sz="quarter" idx="10"/>
          </p:nvPr>
        </p:nvSpPr>
        <p:spPr>
          <a:xfrm>
            <a:off x="643262" y="3501875"/>
            <a:ext cx="4557714" cy="1046440"/>
          </a:xfrm>
        </p:spPr>
        <p:txBody>
          <a:bodyPr/>
          <a:lstStyle>
            <a:lvl1pPr>
              <a:defRPr sz="280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06685230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userDrawn="1">
  <p:cSld name="1_Title">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251CB04C-D189-4B38-A008-7FDDD278214D}"/>
              </a:ext>
            </a:extLst>
          </p:cNvPr>
          <p:cNvSpPr/>
          <p:nvPr userDrawn="1"/>
        </p:nvSpPr>
        <p:spPr bwMode="auto">
          <a:xfrm>
            <a:off x="1" y="4684370"/>
            <a:ext cx="12192000" cy="216870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Footer Placeholder 14">
            <a:extLst>
              <a:ext uri="{FF2B5EF4-FFF2-40B4-BE49-F238E27FC236}">
                <a16:creationId xmlns:a16="http://schemas.microsoft.com/office/drawing/2014/main" id="{F746F0DD-0FC8-4999-9BE9-77C05794A9D1}"/>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700">
                <a:gradFill>
                  <a:gsLst>
                    <a:gs pos="0">
                      <a:schemeClr val="bg1">
                        <a:lumMod val="50000"/>
                      </a:schemeClr>
                    </a:gs>
                    <a:gs pos="100000">
                      <a:schemeClr val="bg1">
                        <a:lumMod val="50000"/>
                      </a:schemeClr>
                    </a:gs>
                  </a:gsLst>
                  <a:lin ang="5400000" scaled="1"/>
                </a:gradFill>
              </a:defRPr>
            </a:lvl1pPr>
          </a:lstStyle>
          <a:p>
            <a:r>
              <a:rPr lang="en-US"/>
              <a:t>© Microsoft Corporation                                                                                  								                      Dynamics 365 </a:t>
            </a:r>
          </a:p>
        </p:txBody>
      </p:sp>
      <p:sp>
        <p:nvSpPr>
          <p:cNvPr id="3" name="Title 2">
            <a:extLst>
              <a:ext uri="{FF2B5EF4-FFF2-40B4-BE49-F238E27FC236}">
                <a16:creationId xmlns:a16="http://schemas.microsoft.com/office/drawing/2014/main" id="{8B4CB2F3-EC34-4627-B67F-1C2AAAA40811}"/>
              </a:ext>
            </a:extLst>
          </p:cNvPr>
          <p:cNvSpPr>
            <a:spLocks noGrp="1"/>
          </p:cNvSpPr>
          <p:nvPr>
            <p:ph type="title"/>
          </p:nvPr>
        </p:nvSpPr>
        <p:spPr/>
        <p:txBody>
          <a:bodyPr/>
          <a:lstStyle/>
          <a:p>
            <a:r>
              <a:rPr lang="en-US"/>
              <a:t>Click to edit Master title style</a:t>
            </a:r>
          </a:p>
        </p:txBody>
      </p:sp>
      <p:sp>
        <p:nvSpPr>
          <p:cNvPr id="6" name="Media Placeholder 5">
            <a:extLst>
              <a:ext uri="{FF2B5EF4-FFF2-40B4-BE49-F238E27FC236}">
                <a16:creationId xmlns:a16="http://schemas.microsoft.com/office/drawing/2014/main" id="{D6A1DD72-526C-4CFC-BF89-2C187268525E}"/>
              </a:ext>
            </a:extLst>
          </p:cNvPr>
          <p:cNvSpPr>
            <a:spLocks noGrp="1" noChangeAspect="1"/>
          </p:cNvSpPr>
          <p:nvPr>
            <p:ph type="media" sz="quarter" idx="10"/>
          </p:nvPr>
        </p:nvSpPr>
        <p:spPr>
          <a:xfrm>
            <a:off x="381894" y="1646830"/>
            <a:ext cx="3657600" cy="2057400"/>
          </a:xfrm>
          <a:solidFill>
            <a:srgbClr val="FFFFFF"/>
          </a:solidFill>
          <a:ln w="9525" cap="flat" cmpd="sng" algn="ctr">
            <a:noFill/>
            <a:prstDash val="solid"/>
            <a:headEnd type="none" w="med" len="med"/>
            <a:tailEnd type="none" w="med" len="med"/>
          </a:ln>
          <a:effectLst>
            <a:outerShdw blurRad="254000" dist="76200" dir="2700000" algn="ctr" rotWithShape="0">
              <a:srgbClr val="000000">
                <a:alpha val="4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lvl1pPr>
              <a:defRPr lang="en-US" sz="2400" kern="0">
                <a:solidFill>
                  <a:schemeClr val="accent3"/>
                </a:solidFill>
                <a:latin typeface="Segoe UI"/>
                <a:cs typeface="Segoe UI" pitchFamily="34" charset="0"/>
              </a:defRPr>
            </a:lvl1pPr>
          </a:lstStyle>
          <a:p>
            <a:pPr lvl="0" algn="ctr" defTabSz="932472" fontAlgn="base">
              <a:lnSpc>
                <a:spcPct val="90000"/>
              </a:lnSpc>
              <a:spcBef>
                <a:spcPct val="0"/>
              </a:spcBef>
              <a:spcAft>
                <a:spcPct val="0"/>
              </a:spcAft>
            </a:pPr>
            <a:endParaRPr lang="en-US"/>
          </a:p>
        </p:txBody>
      </p:sp>
      <p:sp>
        <p:nvSpPr>
          <p:cNvPr id="7" name="Media Placeholder 5">
            <a:extLst>
              <a:ext uri="{FF2B5EF4-FFF2-40B4-BE49-F238E27FC236}">
                <a16:creationId xmlns:a16="http://schemas.microsoft.com/office/drawing/2014/main" id="{D0E0698A-784D-4E99-848F-5C1A74A2B676}"/>
              </a:ext>
            </a:extLst>
          </p:cNvPr>
          <p:cNvSpPr>
            <a:spLocks noGrp="1" noChangeAspect="1"/>
          </p:cNvSpPr>
          <p:nvPr>
            <p:ph type="media" sz="quarter" idx="11"/>
          </p:nvPr>
        </p:nvSpPr>
        <p:spPr>
          <a:xfrm>
            <a:off x="4279406" y="1646830"/>
            <a:ext cx="3657600" cy="2057400"/>
          </a:xfrm>
          <a:solidFill>
            <a:srgbClr val="FFFFFF"/>
          </a:solidFill>
          <a:ln w="9525" cap="flat" cmpd="sng" algn="ctr">
            <a:noFill/>
            <a:prstDash val="solid"/>
            <a:headEnd type="none" w="med" len="med"/>
            <a:tailEnd type="none" w="med" len="med"/>
          </a:ln>
          <a:effectLst>
            <a:outerShdw blurRad="254000" dist="76200" dir="2700000" algn="ctr" rotWithShape="0">
              <a:srgbClr val="000000">
                <a:alpha val="4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lvl1pPr>
              <a:defRPr lang="en-US" sz="2400" kern="0">
                <a:solidFill>
                  <a:schemeClr val="accent3"/>
                </a:solidFill>
                <a:latin typeface="Segoe UI"/>
                <a:cs typeface="Segoe UI" pitchFamily="34" charset="0"/>
              </a:defRPr>
            </a:lvl1pPr>
          </a:lstStyle>
          <a:p>
            <a:pPr lvl="0" algn="ctr" defTabSz="932472" fontAlgn="base">
              <a:lnSpc>
                <a:spcPct val="90000"/>
              </a:lnSpc>
              <a:spcBef>
                <a:spcPct val="0"/>
              </a:spcBef>
              <a:spcAft>
                <a:spcPct val="0"/>
              </a:spcAft>
            </a:pPr>
            <a:endParaRPr lang="en-US"/>
          </a:p>
        </p:txBody>
      </p:sp>
      <p:sp>
        <p:nvSpPr>
          <p:cNvPr id="8" name="Media Placeholder 5">
            <a:extLst>
              <a:ext uri="{FF2B5EF4-FFF2-40B4-BE49-F238E27FC236}">
                <a16:creationId xmlns:a16="http://schemas.microsoft.com/office/drawing/2014/main" id="{E69CFFD7-FE10-4301-A248-8B40AD4EF6BA}"/>
              </a:ext>
            </a:extLst>
          </p:cNvPr>
          <p:cNvSpPr>
            <a:spLocks noGrp="1" noChangeAspect="1"/>
          </p:cNvSpPr>
          <p:nvPr>
            <p:ph type="media" sz="quarter" idx="12"/>
          </p:nvPr>
        </p:nvSpPr>
        <p:spPr>
          <a:xfrm>
            <a:off x="8181148" y="1646830"/>
            <a:ext cx="3657600" cy="2057400"/>
          </a:xfrm>
          <a:solidFill>
            <a:srgbClr val="FFFFFF"/>
          </a:solidFill>
          <a:ln w="9525" cap="flat" cmpd="sng" algn="ctr">
            <a:noFill/>
            <a:prstDash val="solid"/>
            <a:headEnd type="none" w="med" len="med"/>
            <a:tailEnd type="none" w="med" len="med"/>
          </a:ln>
          <a:effectLst>
            <a:outerShdw blurRad="254000" dist="76200" dir="2700000" algn="ctr" rotWithShape="0">
              <a:srgbClr val="000000">
                <a:alpha val="4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lvl1pPr>
              <a:defRPr lang="en-US" sz="2400" kern="0">
                <a:solidFill>
                  <a:schemeClr val="accent3"/>
                </a:solidFill>
                <a:latin typeface="Segoe UI"/>
                <a:cs typeface="Segoe UI" pitchFamily="34" charset="0"/>
              </a:defRPr>
            </a:lvl1pPr>
          </a:lstStyle>
          <a:p>
            <a:pPr lvl="0" algn="ctr" defTabSz="932472" fontAlgn="base">
              <a:lnSpc>
                <a:spcPct val="90000"/>
              </a:lnSpc>
              <a:spcBef>
                <a:spcPct val="0"/>
              </a:spcBef>
              <a:spcAft>
                <a:spcPct val="0"/>
              </a:spcAft>
            </a:pPr>
            <a:endParaRPr lang="en-US"/>
          </a:p>
        </p:txBody>
      </p:sp>
      <p:sp>
        <p:nvSpPr>
          <p:cNvPr id="9" name="Oval 8">
            <a:extLst>
              <a:ext uri="{FF2B5EF4-FFF2-40B4-BE49-F238E27FC236}">
                <a16:creationId xmlns:a16="http://schemas.microsoft.com/office/drawing/2014/main" id="{A2D1491F-4A7E-46C0-B431-58728BE5ACA9}"/>
              </a:ext>
            </a:extLst>
          </p:cNvPr>
          <p:cNvSpPr/>
          <p:nvPr userDrawn="1"/>
        </p:nvSpPr>
        <p:spPr bwMode="auto">
          <a:xfrm>
            <a:off x="5576314" y="4094916"/>
            <a:ext cx="1063785" cy="1063785"/>
          </a:xfrm>
          <a:prstGeom prst="ellipse">
            <a:avLst/>
          </a:prstGeom>
          <a:solidFill>
            <a:srgbClr val="FFFFFF"/>
          </a:solidFill>
          <a:ln w="9525" cap="flat" cmpd="sng" algn="ctr">
            <a:noFill/>
            <a:prstDash val="solid"/>
            <a:headEnd type="none" w="med" len="med"/>
            <a:tailEnd type="none" w="med" len="med"/>
          </a:ln>
          <a:effectLst>
            <a:outerShdw blurRad="254000" dist="76200" dir="2700000" algn="ctr" rotWithShape="0">
              <a:srgbClr val="000000">
                <a:alpha val="4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0" name="Oval 9">
            <a:extLst>
              <a:ext uri="{FF2B5EF4-FFF2-40B4-BE49-F238E27FC236}">
                <a16:creationId xmlns:a16="http://schemas.microsoft.com/office/drawing/2014/main" id="{E4541E4B-E67A-455C-9032-CB196609F967}"/>
              </a:ext>
            </a:extLst>
          </p:cNvPr>
          <p:cNvSpPr/>
          <p:nvPr userDrawn="1"/>
        </p:nvSpPr>
        <p:spPr bwMode="auto">
          <a:xfrm>
            <a:off x="9478056" y="4094916"/>
            <a:ext cx="1063785" cy="1063785"/>
          </a:xfrm>
          <a:prstGeom prst="ellipse">
            <a:avLst/>
          </a:prstGeom>
          <a:solidFill>
            <a:srgbClr val="FFFFFF"/>
          </a:solidFill>
          <a:ln w="9525" cap="flat" cmpd="sng" algn="ctr">
            <a:noFill/>
            <a:prstDash val="solid"/>
            <a:headEnd type="none" w="med" len="med"/>
            <a:tailEnd type="none" w="med" len="med"/>
          </a:ln>
          <a:effectLst>
            <a:outerShdw blurRad="254000" dist="76200" dir="2700000" algn="ctr" rotWithShape="0">
              <a:srgbClr val="000000">
                <a:alpha val="4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1" name="Oval 10">
            <a:extLst>
              <a:ext uri="{FF2B5EF4-FFF2-40B4-BE49-F238E27FC236}">
                <a16:creationId xmlns:a16="http://schemas.microsoft.com/office/drawing/2014/main" id="{97B84CFA-6550-4EBD-904E-AC28D6DA232D}"/>
              </a:ext>
            </a:extLst>
          </p:cNvPr>
          <p:cNvSpPr/>
          <p:nvPr userDrawn="1"/>
        </p:nvSpPr>
        <p:spPr bwMode="auto">
          <a:xfrm>
            <a:off x="1678802" y="4094916"/>
            <a:ext cx="1063785" cy="1063785"/>
          </a:xfrm>
          <a:prstGeom prst="ellipse">
            <a:avLst/>
          </a:prstGeom>
          <a:solidFill>
            <a:srgbClr val="FFFFFF"/>
          </a:solidFill>
          <a:ln w="9525" cap="flat" cmpd="sng" algn="ctr">
            <a:noFill/>
            <a:prstDash val="solid"/>
            <a:headEnd type="none" w="med" len="med"/>
            <a:tailEnd type="none" w="med" len="med"/>
          </a:ln>
          <a:effectLst>
            <a:outerShdw blurRad="254000" dist="76200" dir="2700000" algn="ctr" rotWithShape="0">
              <a:srgbClr val="000000">
                <a:alpha val="4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cxnSp>
        <p:nvCxnSpPr>
          <p:cNvPr id="12" name="Straight Connector 11">
            <a:extLst>
              <a:ext uri="{FF2B5EF4-FFF2-40B4-BE49-F238E27FC236}">
                <a16:creationId xmlns:a16="http://schemas.microsoft.com/office/drawing/2014/main" id="{689E7173-D2BC-483D-A708-3556B1CB0467}"/>
              </a:ext>
            </a:extLst>
          </p:cNvPr>
          <p:cNvCxnSpPr/>
          <p:nvPr userDrawn="1"/>
        </p:nvCxnSpPr>
        <p:spPr>
          <a:xfrm>
            <a:off x="8113383" y="5288783"/>
            <a:ext cx="0" cy="975348"/>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2B7C772-8CE1-4F1D-9A79-F9A19AD38797}"/>
              </a:ext>
            </a:extLst>
          </p:cNvPr>
          <p:cNvCxnSpPr/>
          <p:nvPr userDrawn="1"/>
        </p:nvCxnSpPr>
        <p:spPr>
          <a:xfrm>
            <a:off x="4170937" y="5288783"/>
            <a:ext cx="0" cy="975348"/>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4F8F197E-0D5D-421B-BBE4-C950539938A7}"/>
              </a:ext>
            </a:extLst>
          </p:cNvPr>
          <p:cNvSpPr>
            <a:spLocks noGrp="1"/>
          </p:cNvSpPr>
          <p:nvPr>
            <p:ph type="body" sz="quarter" idx="13"/>
          </p:nvPr>
        </p:nvSpPr>
        <p:spPr>
          <a:xfrm>
            <a:off x="366139" y="5383058"/>
            <a:ext cx="3689111" cy="461665"/>
          </a:xfrm>
        </p:spPr>
        <p:txBody>
          <a:bodyPr/>
          <a:lstStyle>
            <a:lvl1pPr algn="ctr">
              <a:defRPr sz="1800">
                <a:latin typeface="+mn-lt"/>
              </a:defRPr>
            </a:lvl1pPr>
            <a:lvl2pPr algn="ctr">
              <a:defRPr sz="1600">
                <a:latin typeface="+mn-lt"/>
              </a:defRPr>
            </a:lvl2pPr>
            <a:lvl3pPr algn="ctr">
              <a:defRPr sz="1400">
                <a:latin typeface="+mn-lt"/>
              </a:defRPr>
            </a:lvl3pPr>
            <a:lvl4pPr algn="ctr">
              <a:defRPr sz="1400">
                <a:latin typeface="+mn-lt"/>
              </a:defRPr>
            </a:lvl4pPr>
            <a:lvl5pPr algn="ctr">
              <a:defRPr sz="1050">
                <a:latin typeface="+mn-lt"/>
              </a:defRPr>
            </a:lvl5pPr>
          </a:lstStyle>
          <a:p>
            <a:pPr lvl="0"/>
            <a:r>
              <a:rPr lang="en-US"/>
              <a:t>Click to edit Master text styles</a:t>
            </a:r>
          </a:p>
        </p:txBody>
      </p:sp>
      <p:sp>
        <p:nvSpPr>
          <p:cNvPr id="18" name="Text Placeholder 3">
            <a:extLst>
              <a:ext uri="{FF2B5EF4-FFF2-40B4-BE49-F238E27FC236}">
                <a16:creationId xmlns:a16="http://schemas.microsoft.com/office/drawing/2014/main" id="{C6CBE003-FFFD-4539-9880-6836B93E1204}"/>
              </a:ext>
            </a:extLst>
          </p:cNvPr>
          <p:cNvSpPr>
            <a:spLocks noGrp="1"/>
          </p:cNvSpPr>
          <p:nvPr>
            <p:ph type="body" sz="quarter" idx="14"/>
          </p:nvPr>
        </p:nvSpPr>
        <p:spPr>
          <a:xfrm>
            <a:off x="4263651" y="5383058"/>
            <a:ext cx="3689111" cy="461665"/>
          </a:xfrm>
        </p:spPr>
        <p:txBody>
          <a:bodyPr/>
          <a:lstStyle>
            <a:lvl1pPr algn="ctr">
              <a:defRPr sz="1800">
                <a:latin typeface="+mn-lt"/>
              </a:defRPr>
            </a:lvl1pPr>
            <a:lvl2pPr algn="ctr">
              <a:defRPr sz="1600">
                <a:latin typeface="+mn-lt"/>
              </a:defRPr>
            </a:lvl2pPr>
            <a:lvl3pPr algn="ctr">
              <a:defRPr sz="1400">
                <a:latin typeface="+mn-lt"/>
              </a:defRPr>
            </a:lvl3pPr>
            <a:lvl4pPr algn="ctr">
              <a:defRPr sz="1400">
                <a:latin typeface="+mn-lt"/>
              </a:defRPr>
            </a:lvl4pPr>
            <a:lvl5pPr algn="ctr">
              <a:defRPr sz="1050">
                <a:latin typeface="+mn-lt"/>
              </a:defRPr>
            </a:lvl5pPr>
          </a:lstStyle>
          <a:p>
            <a:pPr lvl="0"/>
            <a:r>
              <a:rPr lang="en-US"/>
              <a:t>Click to edit Master text styles</a:t>
            </a:r>
          </a:p>
        </p:txBody>
      </p:sp>
      <p:sp>
        <p:nvSpPr>
          <p:cNvPr id="19" name="Text Placeholder 3">
            <a:extLst>
              <a:ext uri="{FF2B5EF4-FFF2-40B4-BE49-F238E27FC236}">
                <a16:creationId xmlns:a16="http://schemas.microsoft.com/office/drawing/2014/main" id="{45DC3647-DF39-41E0-8AB7-7933DA295127}"/>
              </a:ext>
            </a:extLst>
          </p:cNvPr>
          <p:cNvSpPr>
            <a:spLocks noGrp="1"/>
          </p:cNvSpPr>
          <p:nvPr>
            <p:ph type="body" sz="quarter" idx="15"/>
          </p:nvPr>
        </p:nvSpPr>
        <p:spPr>
          <a:xfrm>
            <a:off x="8165393" y="5383058"/>
            <a:ext cx="3689111" cy="461665"/>
          </a:xfrm>
        </p:spPr>
        <p:txBody>
          <a:bodyPr/>
          <a:lstStyle>
            <a:lvl1pPr algn="ctr">
              <a:defRPr sz="1800">
                <a:latin typeface="+mn-lt"/>
              </a:defRPr>
            </a:lvl1pPr>
            <a:lvl2pPr algn="ctr">
              <a:defRPr sz="1600">
                <a:latin typeface="+mn-lt"/>
              </a:defRPr>
            </a:lvl2pPr>
            <a:lvl3pPr algn="ctr">
              <a:defRPr sz="1400">
                <a:latin typeface="+mn-lt"/>
              </a:defRPr>
            </a:lvl3pPr>
            <a:lvl4pPr algn="ctr">
              <a:defRPr sz="1400">
                <a:latin typeface="+mn-lt"/>
              </a:defRPr>
            </a:lvl4pPr>
            <a:lvl5pPr algn="ctr">
              <a:defRPr sz="1050">
                <a:latin typeface="+mn-lt"/>
              </a:defRPr>
            </a:lvl5pPr>
          </a:lstStyle>
          <a:p>
            <a:pPr lvl="0"/>
            <a:r>
              <a:rPr lang="en-US"/>
              <a:t>Click to edit Master text styles</a:t>
            </a:r>
          </a:p>
        </p:txBody>
      </p:sp>
      <p:cxnSp>
        <p:nvCxnSpPr>
          <p:cNvPr id="20" name="Straight Connector 19">
            <a:extLst>
              <a:ext uri="{FF2B5EF4-FFF2-40B4-BE49-F238E27FC236}">
                <a16:creationId xmlns:a16="http://schemas.microsoft.com/office/drawing/2014/main" id="{4EA7CF2C-908E-48D5-ACB2-E55FC1ACD2F0}"/>
              </a:ext>
            </a:extLst>
          </p:cNvPr>
          <p:cNvCxnSpPr/>
          <p:nvPr userDrawn="1"/>
        </p:nvCxnSpPr>
        <p:spPr>
          <a:xfrm>
            <a:off x="4169274" y="5334887"/>
            <a:ext cx="0" cy="975348"/>
          </a:xfrm>
          <a:prstGeom prst="line">
            <a:avLst/>
          </a:prstGeom>
          <a:ln>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75436581"/>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userDrawn="1">
  <p:cSld name="4_Title">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251CB04C-D189-4B38-A008-7FDDD278214D}"/>
              </a:ext>
            </a:extLst>
          </p:cNvPr>
          <p:cNvSpPr/>
          <p:nvPr userDrawn="1"/>
        </p:nvSpPr>
        <p:spPr bwMode="auto">
          <a:xfrm>
            <a:off x="1" y="4684370"/>
            <a:ext cx="12192000" cy="216870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Footer Placeholder 14">
            <a:extLst>
              <a:ext uri="{FF2B5EF4-FFF2-40B4-BE49-F238E27FC236}">
                <a16:creationId xmlns:a16="http://schemas.microsoft.com/office/drawing/2014/main" id="{F746F0DD-0FC8-4999-9BE9-77C05794A9D1}"/>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700">
                <a:gradFill>
                  <a:gsLst>
                    <a:gs pos="0">
                      <a:schemeClr val="bg1">
                        <a:lumMod val="50000"/>
                      </a:schemeClr>
                    </a:gs>
                    <a:gs pos="100000">
                      <a:schemeClr val="bg1">
                        <a:lumMod val="50000"/>
                      </a:schemeClr>
                    </a:gs>
                  </a:gsLst>
                  <a:lin ang="5400000" scaled="1"/>
                </a:gradFill>
              </a:defRPr>
            </a:lvl1pPr>
          </a:lstStyle>
          <a:p>
            <a:r>
              <a:rPr lang="en-US"/>
              <a:t>© Microsoft Corporation                                                                                  								                      Dynamics 365 </a:t>
            </a:r>
          </a:p>
        </p:txBody>
      </p:sp>
      <p:sp>
        <p:nvSpPr>
          <p:cNvPr id="3" name="Title 2">
            <a:extLst>
              <a:ext uri="{FF2B5EF4-FFF2-40B4-BE49-F238E27FC236}">
                <a16:creationId xmlns:a16="http://schemas.microsoft.com/office/drawing/2014/main" id="{8B4CB2F3-EC34-4627-B67F-1C2AAAA40811}"/>
              </a:ext>
            </a:extLst>
          </p:cNvPr>
          <p:cNvSpPr>
            <a:spLocks noGrp="1"/>
          </p:cNvSpPr>
          <p:nvPr>
            <p:ph type="title"/>
          </p:nvPr>
        </p:nvSpPr>
        <p:spPr/>
        <p:txBody>
          <a:bodyPr/>
          <a:lstStyle/>
          <a:p>
            <a:r>
              <a:rPr lang="en-US"/>
              <a:t>Click to edit Master title style</a:t>
            </a:r>
          </a:p>
        </p:txBody>
      </p:sp>
      <p:sp>
        <p:nvSpPr>
          <p:cNvPr id="9" name="Oval 8">
            <a:extLst>
              <a:ext uri="{FF2B5EF4-FFF2-40B4-BE49-F238E27FC236}">
                <a16:creationId xmlns:a16="http://schemas.microsoft.com/office/drawing/2014/main" id="{A2D1491F-4A7E-46C0-B431-58728BE5ACA9}"/>
              </a:ext>
            </a:extLst>
          </p:cNvPr>
          <p:cNvSpPr/>
          <p:nvPr userDrawn="1"/>
        </p:nvSpPr>
        <p:spPr bwMode="auto">
          <a:xfrm>
            <a:off x="5576314" y="4094916"/>
            <a:ext cx="1063785" cy="1063785"/>
          </a:xfrm>
          <a:prstGeom prst="ellipse">
            <a:avLst/>
          </a:prstGeom>
          <a:solidFill>
            <a:srgbClr val="FFFFFF"/>
          </a:solidFill>
          <a:ln w="9525" cap="flat" cmpd="sng" algn="ctr">
            <a:noFill/>
            <a:prstDash val="solid"/>
            <a:headEnd type="none" w="med" len="med"/>
            <a:tailEnd type="none" w="med" len="med"/>
          </a:ln>
          <a:effectLst>
            <a:outerShdw blurRad="254000" dist="76200" dir="2700000" algn="ctr" rotWithShape="0">
              <a:srgbClr val="000000">
                <a:alpha val="4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0" name="Oval 9">
            <a:extLst>
              <a:ext uri="{FF2B5EF4-FFF2-40B4-BE49-F238E27FC236}">
                <a16:creationId xmlns:a16="http://schemas.microsoft.com/office/drawing/2014/main" id="{E4541E4B-E67A-455C-9032-CB196609F967}"/>
              </a:ext>
            </a:extLst>
          </p:cNvPr>
          <p:cNvSpPr/>
          <p:nvPr userDrawn="1"/>
        </p:nvSpPr>
        <p:spPr bwMode="auto">
          <a:xfrm>
            <a:off x="9478056" y="4094916"/>
            <a:ext cx="1063785" cy="1063785"/>
          </a:xfrm>
          <a:prstGeom prst="ellipse">
            <a:avLst/>
          </a:prstGeom>
          <a:solidFill>
            <a:srgbClr val="FFFFFF"/>
          </a:solidFill>
          <a:ln w="9525" cap="flat" cmpd="sng" algn="ctr">
            <a:noFill/>
            <a:prstDash val="solid"/>
            <a:headEnd type="none" w="med" len="med"/>
            <a:tailEnd type="none" w="med" len="med"/>
          </a:ln>
          <a:effectLst>
            <a:outerShdw blurRad="254000" dist="76200" dir="2700000" algn="ctr" rotWithShape="0">
              <a:srgbClr val="000000">
                <a:alpha val="4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1" name="Oval 10">
            <a:extLst>
              <a:ext uri="{FF2B5EF4-FFF2-40B4-BE49-F238E27FC236}">
                <a16:creationId xmlns:a16="http://schemas.microsoft.com/office/drawing/2014/main" id="{97B84CFA-6550-4EBD-904E-AC28D6DA232D}"/>
              </a:ext>
            </a:extLst>
          </p:cNvPr>
          <p:cNvSpPr/>
          <p:nvPr userDrawn="1"/>
        </p:nvSpPr>
        <p:spPr bwMode="auto">
          <a:xfrm>
            <a:off x="1678802" y="4094916"/>
            <a:ext cx="1063785" cy="1063785"/>
          </a:xfrm>
          <a:prstGeom prst="ellipse">
            <a:avLst/>
          </a:prstGeom>
          <a:solidFill>
            <a:srgbClr val="FFFFFF"/>
          </a:solidFill>
          <a:ln w="9525" cap="flat" cmpd="sng" algn="ctr">
            <a:noFill/>
            <a:prstDash val="solid"/>
            <a:headEnd type="none" w="med" len="med"/>
            <a:tailEnd type="none" w="med" len="med"/>
          </a:ln>
          <a:effectLst>
            <a:outerShdw blurRad="254000" dist="76200" dir="2700000" algn="ctr" rotWithShape="0">
              <a:srgbClr val="000000">
                <a:alpha val="4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cxnSp>
        <p:nvCxnSpPr>
          <p:cNvPr id="12" name="Straight Connector 11">
            <a:extLst>
              <a:ext uri="{FF2B5EF4-FFF2-40B4-BE49-F238E27FC236}">
                <a16:creationId xmlns:a16="http://schemas.microsoft.com/office/drawing/2014/main" id="{689E7173-D2BC-483D-A708-3556B1CB0467}"/>
              </a:ext>
            </a:extLst>
          </p:cNvPr>
          <p:cNvCxnSpPr/>
          <p:nvPr userDrawn="1"/>
        </p:nvCxnSpPr>
        <p:spPr>
          <a:xfrm>
            <a:off x="8113383" y="5288783"/>
            <a:ext cx="0" cy="975348"/>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2B7C772-8CE1-4F1D-9A79-F9A19AD38797}"/>
              </a:ext>
            </a:extLst>
          </p:cNvPr>
          <p:cNvCxnSpPr/>
          <p:nvPr userDrawn="1"/>
        </p:nvCxnSpPr>
        <p:spPr>
          <a:xfrm>
            <a:off x="4170937" y="5288783"/>
            <a:ext cx="0" cy="975348"/>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4F8F197E-0D5D-421B-BBE4-C950539938A7}"/>
              </a:ext>
            </a:extLst>
          </p:cNvPr>
          <p:cNvSpPr>
            <a:spLocks noGrp="1"/>
          </p:cNvSpPr>
          <p:nvPr>
            <p:ph type="body" sz="quarter" idx="13"/>
          </p:nvPr>
        </p:nvSpPr>
        <p:spPr>
          <a:xfrm>
            <a:off x="366139" y="5383058"/>
            <a:ext cx="3689111" cy="461665"/>
          </a:xfrm>
        </p:spPr>
        <p:txBody>
          <a:bodyPr/>
          <a:lstStyle>
            <a:lvl1pPr algn="ctr">
              <a:defRPr sz="1800">
                <a:latin typeface="+mn-lt"/>
              </a:defRPr>
            </a:lvl1pPr>
            <a:lvl2pPr algn="ctr">
              <a:defRPr sz="1600">
                <a:latin typeface="+mn-lt"/>
              </a:defRPr>
            </a:lvl2pPr>
            <a:lvl3pPr algn="ctr">
              <a:defRPr sz="1400">
                <a:latin typeface="+mn-lt"/>
              </a:defRPr>
            </a:lvl3pPr>
            <a:lvl4pPr algn="ctr">
              <a:defRPr sz="1400">
                <a:latin typeface="+mn-lt"/>
              </a:defRPr>
            </a:lvl4pPr>
            <a:lvl5pPr algn="ctr">
              <a:defRPr sz="1050">
                <a:latin typeface="+mn-lt"/>
              </a:defRPr>
            </a:lvl5pPr>
          </a:lstStyle>
          <a:p>
            <a:pPr lvl="0"/>
            <a:r>
              <a:rPr lang="en-US"/>
              <a:t>Click to edit Master text styles</a:t>
            </a:r>
          </a:p>
        </p:txBody>
      </p:sp>
      <p:sp>
        <p:nvSpPr>
          <p:cNvPr id="18" name="Text Placeholder 3">
            <a:extLst>
              <a:ext uri="{FF2B5EF4-FFF2-40B4-BE49-F238E27FC236}">
                <a16:creationId xmlns:a16="http://schemas.microsoft.com/office/drawing/2014/main" id="{C6CBE003-FFFD-4539-9880-6836B93E1204}"/>
              </a:ext>
            </a:extLst>
          </p:cNvPr>
          <p:cNvSpPr>
            <a:spLocks noGrp="1"/>
          </p:cNvSpPr>
          <p:nvPr>
            <p:ph type="body" sz="quarter" idx="14"/>
          </p:nvPr>
        </p:nvSpPr>
        <p:spPr>
          <a:xfrm>
            <a:off x="4263651" y="5383058"/>
            <a:ext cx="3689111" cy="461665"/>
          </a:xfrm>
        </p:spPr>
        <p:txBody>
          <a:bodyPr/>
          <a:lstStyle>
            <a:lvl1pPr algn="ctr">
              <a:defRPr sz="1800">
                <a:latin typeface="+mn-lt"/>
              </a:defRPr>
            </a:lvl1pPr>
            <a:lvl2pPr algn="ctr">
              <a:defRPr sz="1600">
                <a:latin typeface="+mn-lt"/>
              </a:defRPr>
            </a:lvl2pPr>
            <a:lvl3pPr algn="ctr">
              <a:defRPr sz="1400">
                <a:latin typeface="+mn-lt"/>
              </a:defRPr>
            </a:lvl3pPr>
            <a:lvl4pPr algn="ctr">
              <a:defRPr sz="1400">
                <a:latin typeface="+mn-lt"/>
              </a:defRPr>
            </a:lvl4pPr>
            <a:lvl5pPr algn="ctr">
              <a:defRPr sz="1050">
                <a:latin typeface="+mn-lt"/>
              </a:defRPr>
            </a:lvl5pPr>
          </a:lstStyle>
          <a:p>
            <a:pPr lvl="0"/>
            <a:r>
              <a:rPr lang="en-US"/>
              <a:t>Click to edit Master text styles</a:t>
            </a:r>
          </a:p>
        </p:txBody>
      </p:sp>
      <p:sp>
        <p:nvSpPr>
          <p:cNvPr id="19" name="Text Placeholder 3">
            <a:extLst>
              <a:ext uri="{FF2B5EF4-FFF2-40B4-BE49-F238E27FC236}">
                <a16:creationId xmlns:a16="http://schemas.microsoft.com/office/drawing/2014/main" id="{45DC3647-DF39-41E0-8AB7-7933DA295127}"/>
              </a:ext>
            </a:extLst>
          </p:cNvPr>
          <p:cNvSpPr>
            <a:spLocks noGrp="1"/>
          </p:cNvSpPr>
          <p:nvPr>
            <p:ph type="body" sz="quarter" idx="15"/>
          </p:nvPr>
        </p:nvSpPr>
        <p:spPr>
          <a:xfrm>
            <a:off x="8165393" y="5383058"/>
            <a:ext cx="3689111" cy="461665"/>
          </a:xfrm>
        </p:spPr>
        <p:txBody>
          <a:bodyPr/>
          <a:lstStyle>
            <a:lvl1pPr algn="ctr">
              <a:defRPr sz="1800">
                <a:latin typeface="+mn-lt"/>
              </a:defRPr>
            </a:lvl1pPr>
            <a:lvl2pPr algn="ctr">
              <a:defRPr sz="1600">
                <a:latin typeface="+mn-lt"/>
              </a:defRPr>
            </a:lvl2pPr>
            <a:lvl3pPr algn="ctr">
              <a:defRPr sz="1400">
                <a:latin typeface="+mn-lt"/>
              </a:defRPr>
            </a:lvl3pPr>
            <a:lvl4pPr algn="ctr">
              <a:defRPr sz="1400">
                <a:latin typeface="+mn-lt"/>
              </a:defRPr>
            </a:lvl4pPr>
            <a:lvl5pPr algn="ctr">
              <a:defRPr sz="1050">
                <a:latin typeface="+mn-lt"/>
              </a:defRPr>
            </a:lvl5pPr>
          </a:lstStyle>
          <a:p>
            <a:pPr lvl="0"/>
            <a:r>
              <a:rPr lang="en-US"/>
              <a:t>Click to edit Master text styles</a:t>
            </a:r>
          </a:p>
        </p:txBody>
      </p:sp>
      <p:cxnSp>
        <p:nvCxnSpPr>
          <p:cNvPr id="20" name="Straight Connector 19">
            <a:extLst>
              <a:ext uri="{FF2B5EF4-FFF2-40B4-BE49-F238E27FC236}">
                <a16:creationId xmlns:a16="http://schemas.microsoft.com/office/drawing/2014/main" id="{4EA7CF2C-908E-48D5-ACB2-E55FC1ACD2F0}"/>
              </a:ext>
            </a:extLst>
          </p:cNvPr>
          <p:cNvCxnSpPr/>
          <p:nvPr userDrawn="1"/>
        </p:nvCxnSpPr>
        <p:spPr>
          <a:xfrm>
            <a:off x="4169274" y="5334887"/>
            <a:ext cx="0" cy="975348"/>
          </a:xfrm>
          <a:prstGeom prst="line">
            <a:avLst/>
          </a:prstGeom>
          <a:ln>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14292417"/>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showMasterSp="0" userDrawn="1">
  <p:cSld name="Title and Bullets">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Text Placeholder 2"/>
          <p:cNvSpPr>
            <a:spLocks noGrp="1"/>
          </p:cNvSpPr>
          <p:nvPr>
            <p:ph type="body" sz="quarter" idx="10"/>
          </p:nvPr>
        </p:nvSpPr>
        <p:spPr>
          <a:xfrm>
            <a:off x="269303" y="1187645"/>
            <a:ext cx="11655078" cy="22665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7384" y="6043943"/>
            <a:ext cx="1880002" cy="805829"/>
          </a:xfrm>
          <a:prstGeom prst="rect">
            <a:avLst/>
          </a:prstGeom>
        </p:spPr>
      </p:pic>
      <p:sp>
        <p:nvSpPr>
          <p:cNvPr id="7" name="Slide Number Placeholder 5"/>
          <p:cNvSpPr>
            <a:spLocks noGrp="1"/>
          </p:cNvSpPr>
          <p:nvPr>
            <p:ph type="sldNum" sz="quarter" idx="4"/>
          </p:nvPr>
        </p:nvSpPr>
        <p:spPr>
          <a:xfrm flipH="1">
            <a:off x="11345798" y="6231036"/>
            <a:ext cx="578519" cy="456059"/>
          </a:xfrm>
          <a:prstGeom prst="rect">
            <a:avLst/>
          </a:prstGeom>
        </p:spPr>
        <p:txBody>
          <a:bodyPr vert="horz" lIns="91440" tIns="45720" rIns="91440" bIns="45720" rtlCol="0" anchor="ctr"/>
          <a:lstStyle>
            <a:lvl1pPr algn="r">
              <a:defRPr sz="980">
                <a:solidFill>
                  <a:srgbClr val="505050"/>
                </a:solidFill>
                <a:latin typeface="+mn-lt"/>
                <a:cs typeface="Segoe UI Light"/>
              </a:defRPr>
            </a:lvl1pPr>
          </a:lstStyle>
          <a:p>
            <a:fld id="{8137F5A6-59D9-9242-AE3B-E235E9FEDF56}" type="slidenum">
              <a:rPr lang="en-US" smtClean="0"/>
              <a:pPr/>
              <a:t>‹#›</a:t>
            </a:fld>
            <a:endParaRPr lang="en-US"/>
          </a:p>
        </p:txBody>
      </p:sp>
    </p:spTree>
    <p:extLst>
      <p:ext uri="{BB962C8B-B14F-4D97-AF65-F5344CB8AC3E}">
        <p14:creationId xmlns:p14="http://schemas.microsoft.com/office/powerpoint/2010/main" val="87791771"/>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1542045"/>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64959" y="1599725"/>
            <a:ext cx="3609417" cy="3099393"/>
          </a:xfrm>
          <a:blipFill>
            <a:blip r:embed="rId2"/>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800">
                <a:gradFill>
                  <a:gsLst>
                    <a:gs pos="0">
                      <a:schemeClr val="tx1"/>
                    </a:gs>
                    <a:gs pos="100000">
                      <a:schemeClr val="tx1"/>
                    </a:gs>
                  </a:gsLst>
                  <a:lin ang="5400000" scaled="1"/>
                </a:gra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6" y="4927922"/>
            <a:ext cx="3618381" cy="1201226"/>
          </a:xfr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gradFill>
                  <a:gsLst>
                    <a:gs pos="0">
                      <a:schemeClr val="tx1"/>
                    </a:gs>
                    <a:gs pos="100000">
                      <a:schemeClr val="tx1"/>
                    </a:gs>
                  </a:gsLst>
                  <a:lin ang="5400000" scaled="1"/>
                </a:gra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4" y="4927922"/>
            <a:ext cx="3618381" cy="1201226"/>
          </a:xfrm>
        </p:spPr>
        <p:txBody>
          <a:bodyPr lIns="0" tIns="0" rIns="0" bIns="0"/>
          <a:lstStyle>
            <a:lvl1pPr marL="0" indent="0">
              <a:lnSpc>
                <a:spcPts val="1765"/>
              </a:lnSpc>
              <a:spcBef>
                <a:spcPts val="1176"/>
              </a:spcBef>
              <a:buNone/>
              <a:defRPr lang="en-US" sz="1371" b="0" kern="1200" spc="0" baseline="0" dirty="0">
                <a:gradFill>
                  <a:gsLst>
                    <a:gs pos="0">
                      <a:schemeClr val="tx2"/>
                    </a:gs>
                    <a:gs pos="100000">
                      <a:schemeClr val="tx2"/>
                    </a:gs>
                  </a:gsLst>
                  <a:lin ang="5400000" scaled="0"/>
                </a:gra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gradFill>
                  <a:gsLst>
                    <a:gs pos="0">
                      <a:schemeClr val="tx1"/>
                    </a:gs>
                    <a:gs pos="100000">
                      <a:schemeClr val="tx1"/>
                    </a:gs>
                  </a:gsLst>
                  <a:lin ang="5400000" scaled="1"/>
                </a:gra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00040" y="1599725"/>
            <a:ext cx="3609417" cy="3099393"/>
          </a:xfrm>
          <a:blipFill>
            <a:blip r:embed="rId3"/>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144084" y="1599722"/>
            <a:ext cx="3609417" cy="3099394"/>
          </a:xfrm>
          <a:blipFill>
            <a:blip r:embed="rId4"/>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2" y="4927922"/>
            <a:ext cx="3618381" cy="1201226"/>
          </a:xfr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gradFill>
                  <a:gsLst>
                    <a:gs pos="0">
                      <a:schemeClr val="tx1"/>
                    </a:gs>
                    <a:gs pos="100000">
                      <a:schemeClr val="tx1"/>
                    </a:gs>
                  </a:gsLst>
                  <a:lin ang="5400000" scaled="1"/>
                </a:gra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2" name="Footer Placeholder 14">
            <a:extLst>
              <a:ext uri="{FF2B5EF4-FFF2-40B4-BE49-F238E27FC236}">
                <a16:creationId xmlns:a16="http://schemas.microsoft.com/office/drawing/2014/main" id="{2502EEEB-AEE9-4C24-A33D-05F4354133E7}"/>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700">
                <a:gradFill>
                  <a:gsLst>
                    <a:gs pos="0">
                      <a:schemeClr val="bg1">
                        <a:lumMod val="50000"/>
                      </a:schemeClr>
                    </a:gs>
                    <a:gs pos="100000">
                      <a:schemeClr val="bg1">
                        <a:lumMod val="50000"/>
                      </a:schemeClr>
                    </a:gs>
                  </a:gsLst>
                  <a:lin ang="5400000" scaled="1"/>
                </a:gradFill>
              </a:defRPr>
            </a:lvl1pPr>
          </a:lstStyle>
          <a:p>
            <a:r>
              <a:rPr lang="en-US"/>
              <a:t>© Microsoft Corporation                                                                                  								                      Dynamics 365 </a:t>
            </a:r>
          </a:p>
        </p:txBody>
      </p:sp>
    </p:spTree>
    <p:extLst>
      <p:ext uri="{BB962C8B-B14F-4D97-AF65-F5344CB8AC3E}">
        <p14:creationId xmlns:p14="http://schemas.microsoft.com/office/powerpoint/2010/main" val="2389503847"/>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gradFill flip="none" rotWithShape="1">
                  <a:gsLst>
                    <a:gs pos="82000">
                      <a:schemeClr val="accent3"/>
                    </a:gs>
                    <a:gs pos="0">
                      <a:schemeClr val="accent3"/>
                    </a:gs>
                  </a:gsLst>
                  <a:lin ang="2700000" scaled="1"/>
                  <a:tileRect/>
                </a:gra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A meeting in a conference room.">
            <a:extLst>
              <a:ext uri="{FF2B5EF4-FFF2-40B4-BE49-F238E27FC236}">
                <a16:creationId xmlns:a16="http://schemas.microsoft.com/office/drawing/2014/main" id="{1C493F8D-AB10-4958-85D1-CC12E3C2F13E}"/>
              </a:ext>
            </a:extLst>
          </p:cNvPr>
          <p:cNvPicPr>
            <a:picLocks noChangeAspect="1"/>
          </p:cNvPicPr>
          <p:nvPr userDrawn="1"/>
        </p:nvPicPr>
        <p:blipFill rotWithShape="1">
          <a:blip r:embed="rId3"/>
          <a:srcRect l="32559" r="10791"/>
          <a:stretch/>
        </p:blipFill>
        <p:spPr bwMode="ltGray">
          <a:xfrm>
            <a:off x="5334000" y="0"/>
            <a:ext cx="6858000" cy="6858000"/>
          </a:xfrm>
          <a:prstGeom prst="rect">
            <a:avLst/>
          </a:prstGeom>
        </p:spPr>
      </p:pic>
    </p:spTree>
    <p:extLst>
      <p:ext uri="{BB962C8B-B14F-4D97-AF65-F5344CB8AC3E}">
        <p14:creationId xmlns:p14="http://schemas.microsoft.com/office/powerpoint/2010/main" val="8968006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gradFill flip="none" rotWithShape="1">
                  <a:gsLst>
                    <a:gs pos="82000">
                      <a:schemeClr val="accent1"/>
                    </a:gs>
                    <a:gs pos="0">
                      <a:schemeClr val="accent1"/>
                    </a:gs>
                  </a:gsLst>
                  <a:lin ang="2700000" scaled="1"/>
                  <a:tileRect/>
                </a:gra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3" name="Picture 2" descr="A meeting in a conference room.">
            <a:extLst>
              <a:ext uri="{FF2B5EF4-FFF2-40B4-BE49-F238E27FC236}">
                <a16:creationId xmlns:a16="http://schemas.microsoft.com/office/drawing/2014/main" id="{73BBB57F-0AE7-43B4-A8A4-8A3F02549FB7}"/>
              </a:ext>
            </a:extLst>
          </p:cNvPr>
          <p:cNvPicPr>
            <a:picLocks noChangeAspect="1"/>
          </p:cNvPicPr>
          <p:nvPr userDrawn="1"/>
        </p:nvPicPr>
        <p:blipFill rotWithShape="1">
          <a:blip r:embed="rId3"/>
          <a:srcRect l="32559" r="10791"/>
          <a:stretch/>
        </p:blipFill>
        <p:spPr bwMode="ltGray">
          <a:xfrm>
            <a:off x="5334000" y="0"/>
            <a:ext cx="6858000" cy="6858000"/>
          </a:xfrm>
          <a:prstGeom prst="rect">
            <a:avLst/>
          </a:prstGeom>
        </p:spPr>
      </p:pic>
    </p:spTree>
    <p:extLst>
      <p:ext uri="{BB962C8B-B14F-4D97-AF65-F5344CB8AC3E}">
        <p14:creationId xmlns:p14="http://schemas.microsoft.com/office/powerpoint/2010/main" val="37760494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flip="none" rotWithShape="1">
                  <a:gsLst>
                    <a:gs pos="82000">
                      <a:schemeClr val="accent3"/>
                    </a:gs>
                    <a:gs pos="0">
                      <a:schemeClr val="accent3"/>
                    </a:gs>
                  </a:gsLst>
                  <a:lin ang="2700000" scaled="1"/>
                  <a:tileRect/>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420762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88E1CA7-22C3-4EBE-BA45-B0D3A17D48C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16EC65B-EAC4-426B-9ECF-2160AD6B460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0281CC7-5489-4EDE-B243-D8A1A108A44F}"/>
              </a:ext>
            </a:extLst>
          </p:cNvPr>
          <p:cNvSpPr>
            <a:spLocks noGrp="1"/>
          </p:cNvSpPr>
          <p:nvPr>
            <p:ph type="dt" sz="half" idx="10"/>
          </p:nvPr>
        </p:nvSpPr>
        <p:spPr/>
        <p:txBody>
          <a:bodyPr/>
          <a:lstStyle/>
          <a:p>
            <a:fld id="{B49DAA6C-2E91-4CBB-9586-153CA634C7D5}" type="datetimeFigureOut">
              <a:rPr lang="en-US" smtClean="0"/>
              <a:t>5/25/2023</a:t>
            </a:fld>
            <a:endParaRPr lang="en-US"/>
          </a:p>
        </p:txBody>
      </p:sp>
      <p:sp>
        <p:nvSpPr>
          <p:cNvPr id="5" name="Footer Placeholder 4">
            <a:extLst>
              <a:ext uri="{FF2B5EF4-FFF2-40B4-BE49-F238E27FC236}">
                <a16:creationId xmlns:a16="http://schemas.microsoft.com/office/drawing/2014/main" id="{3D4C93E2-B1D9-468F-8D8B-73DA16A075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1A260B3-1DD7-46D2-B367-954D544CAA7C}"/>
              </a:ext>
            </a:extLst>
          </p:cNvPr>
          <p:cNvSpPr>
            <a:spLocks noGrp="1"/>
          </p:cNvSpPr>
          <p:nvPr>
            <p:ph type="sldNum" sz="quarter" idx="12"/>
          </p:nvPr>
        </p:nvSpPr>
        <p:spPr/>
        <p:txBody>
          <a:bodyPr/>
          <a:lstStyle/>
          <a:p>
            <a:fld id="{E14BD4E4-050E-4ACB-8A89-31FCB16D7A60}" type="slidenum">
              <a:rPr lang="en-US" smtClean="0"/>
              <a:t>‹#›</a:t>
            </a:fld>
            <a:endParaRPr lang="en-US"/>
          </a:p>
        </p:txBody>
      </p:sp>
    </p:spTree>
    <p:extLst>
      <p:ext uri="{BB962C8B-B14F-4D97-AF65-F5344CB8AC3E}">
        <p14:creationId xmlns:p14="http://schemas.microsoft.com/office/powerpoint/2010/main" val="377175316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flip="none" rotWithShape="1">
                  <a:gsLst>
                    <a:gs pos="82000">
                      <a:schemeClr val="accent1"/>
                    </a:gs>
                    <a:gs pos="0">
                      <a:schemeClr val="accent1"/>
                    </a:gs>
                  </a:gsLst>
                  <a:lin ang="2700000" scaled="1"/>
                  <a:tileRect/>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9700538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noAutofit/>
          </a:bodyPr>
          <a:lstStyle>
            <a:lvl1pPr>
              <a:defRPr>
                <a:gradFill flip="none" rotWithShape="1">
                  <a:gsLst>
                    <a:gs pos="82000">
                      <a:schemeClr val="tx1"/>
                    </a:gs>
                    <a:gs pos="0">
                      <a:schemeClr val="tx1"/>
                    </a:gs>
                  </a:gsLst>
                  <a:lin ang="2700000" scaled="1"/>
                  <a:tileRect/>
                </a:gradFill>
              </a:defRPr>
            </a:lvl1pPr>
            <a:lvl2pPr>
              <a:defRPr>
                <a:gradFill flip="none" rotWithShape="1">
                  <a:gsLst>
                    <a:gs pos="82000">
                      <a:schemeClr val="tx1"/>
                    </a:gs>
                    <a:gs pos="0">
                      <a:schemeClr val="tx1"/>
                    </a:gs>
                  </a:gsLst>
                  <a:lin ang="2700000" scaled="1"/>
                  <a:tileRect/>
                </a:gradFill>
              </a:defRPr>
            </a:lvl2pPr>
            <a:lvl3pPr>
              <a:defRPr>
                <a:gradFill flip="none" rotWithShape="1">
                  <a:gsLst>
                    <a:gs pos="82000">
                      <a:schemeClr val="tx1"/>
                    </a:gs>
                    <a:gs pos="0">
                      <a:schemeClr val="tx1"/>
                    </a:gs>
                  </a:gsLst>
                  <a:lin ang="2700000" scaled="1"/>
                  <a:tileRect/>
                </a:gradFill>
              </a:defRPr>
            </a:lvl3pPr>
            <a:lvl4pPr>
              <a:defRPr>
                <a:gradFill flip="none" rotWithShape="1">
                  <a:gsLst>
                    <a:gs pos="82000">
                      <a:schemeClr val="tx1"/>
                    </a:gs>
                    <a:gs pos="0">
                      <a:schemeClr val="tx1"/>
                    </a:gs>
                  </a:gsLst>
                  <a:lin ang="2700000" scaled="1"/>
                  <a:tileRect/>
                </a:gradFill>
              </a:defRPr>
            </a:lvl4pPr>
            <a:lvl5pPr>
              <a:defRPr>
                <a:gradFill flip="none" rotWithShape="1">
                  <a:gsLst>
                    <a:gs pos="82000">
                      <a:schemeClr val="tx1"/>
                    </a:gs>
                    <a:gs pos="0">
                      <a:schemeClr val="tx1"/>
                    </a:gs>
                  </a:gsLst>
                  <a:lin ang="2700000" scaled="1"/>
                  <a:tileRect/>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
        <p:nvSpPr>
          <p:cNvPr id="3" name="Title 2">
            <a:extLst>
              <a:ext uri="{FF2B5EF4-FFF2-40B4-BE49-F238E27FC236}">
                <a16:creationId xmlns:a16="http://schemas.microsoft.com/office/drawing/2014/main" id="{0163E678-AC40-4476-A296-764F2E224D9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1589528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327656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9525213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1155296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5461215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Key investment slide">
    <p:spTree>
      <p:nvGrpSpPr>
        <p:cNvPr id="1" name=""/>
        <p:cNvGrpSpPr/>
        <p:nvPr/>
      </p:nvGrpSpPr>
      <p:grpSpPr>
        <a:xfrm>
          <a:off x="0" y="0"/>
          <a:ext cx="0" cy="0"/>
          <a:chOff x="0" y="0"/>
          <a:chExt cx="0" cy="0"/>
        </a:xfrm>
      </p:grpSpPr>
      <p:pic>
        <p:nvPicPr>
          <p:cNvPr id="51" name="Picture 50">
            <a:extLst>
              <a:ext uri="{FF2B5EF4-FFF2-40B4-BE49-F238E27FC236}">
                <a16:creationId xmlns:a16="http://schemas.microsoft.com/office/drawing/2014/main" id="{6F4DC759-C595-4179-96F4-9EAE2751E1C7}"/>
              </a:ext>
              <a:ext uri="{C183D7F6-B498-43B3-948B-1728B52AA6E4}">
                <adec:decorative xmlns:adec="http://schemas.microsoft.com/office/drawing/2017/decorative" val="1"/>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t="27462" r="34737" b="45338"/>
          <a:stretch/>
        </p:blipFill>
        <p:spPr>
          <a:xfrm>
            <a:off x="9588416" y="4989443"/>
            <a:ext cx="2603584" cy="1865379"/>
          </a:xfrm>
          <a:prstGeom prst="rect">
            <a:avLst/>
          </a:prstGeom>
        </p:spPr>
      </p:pic>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553998"/>
          </a:xfrm>
        </p:spPr>
        <p:txBody>
          <a:bodyPr/>
          <a:lstStyle>
            <a:lvl1pPr>
              <a:defRPr/>
            </a:lvl1pPr>
          </a:lstStyle>
          <a:p>
            <a:r>
              <a:rPr lang="en-US"/>
              <a:t>Click to edit Master title style</a:t>
            </a:r>
          </a:p>
        </p:txBody>
      </p:sp>
      <p:sp>
        <p:nvSpPr>
          <p:cNvPr id="61" name="Text Placeholder 51">
            <a:extLst>
              <a:ext uri="{FF2B5EF4-FFF2-40B4-BE49-F238E27FC236}">
                <a16:creationId xmlns:a16="http://schemas.microsoft.com/office/drawing/2014/main" id="{ACB9F051-8F01-4E29-A8FE-B147A65526D2}"/>
              </a:ext>
            </a:extLst>
          </p:cNvPr>
          <p:cNvSpPr>
            <a:spLocks noGrp="1"/>
          </p:cNvSpPr>
          <p:nvPr>
            <p:ph type="body" sz="quarter" idx="19" hasCustomPrompt="1"/>
          </p:nvPr>
        </p:nvSpPr>
        <p:spPr>
          <a:xfrm>
            <a:off x="1142777" y="1463383"/>
            <a:ext cx="3012653" cy="307777"/>
          </a:xfrm>
        </p:spPr>
        <p:txBody>
          <a:bodyPr lIns="91440" tIns="0" rIns="91440" bIns="0"/>
          <a:lstStyle>
            <a:lvl1pPr marL="0" indent="0">
              <a:buNone/>
              <a:defRPr sz="2000">
                <a:gradFill>
                  <a:gsLst>
                    <a:gs pos="100000">
                      <a:schemeClr val="tx1"/>
                    </a:gs>
                    <a:gs pos="0">
                      <a:schemeClr val="tx1"/>
                    </a:gs>
                  </a:gsLst>
                  <a:lin ang="2700000" scaled="1"/>
                </a:gradFill>
                <a:latin typeface="+mj-lt"/>
              </a:defRPr>
            </a:lvl1pPr>
          </a:lstStyle>
          <a:p>
            <a:pPr lvl="0"/>
            <a:r>
              <a:rPr lang="en-US"/>
              <a:t>Our goals</a:t>
            </a:r>
          </a:p>
        </p:txBody>
      </p:sp>
      <p:sp>
        <p:nvSpPr>
          <p:cNvPr id="62" name="Text Placeholder 51">
            <a:extLst>
              <a:ext uri="{FF2B5EF4-FFF2-40B4-BE49-F238E27FC236}">
                <a16:creationId xmlns:a16="http://schemas.microsoft.com/office/drawing/2014/main" id="{469DEF8D-18A4-4A1C-82FD-CCD8B0439919}"/>
              </a:ext>
            </a:extLst>
          </p:cNvPr>
          <p:cNvSpPr>
            <a:spLocks noGrp="1"/>
          </p:cNvSpPr>
          <p:nvPr>
            <p:ph type="body" sz="quarter" idx="20" hasCustomPrompt="1"/>
          </p:nvPr>
        </p:nvSpPr>
        <p:spPr>
          <a:xfrm>
            <a:off x="588263" y="1931793"/>
            <a:ext cx="3657600" cy="400110"/>
          </a:xfrm>
        </p:spPr>
        <p:txBody>
          <a:bodyPr lIns="91440" tIns="91440" rIns="91440" bIns="91440"/>
          <a:lstStyle>
            <a:lvl1pPr marL="0" indent="0">
              <a:buNone/>
              <a:defRPr sz="1400">
                <a:gradFill>
                  <a:gsLst>
                    <a:gs pos="100000">
                      <a:schemeClr val="accent1"/>
                    </a:gs>
                    <a:gs pos="0">
                      <a:schemeClr val="accent1"/>
                    </a:gs>
                  </a:gsLst>
                  <a:lin ang="2700000" scaled="1"/>
                </a:gradFill>
                <a:latin typeface="+mj-lt"/>
              </a:defRPr>
            </a:lvl1pPr>
          </a:lstStyle>
          <a:p>
            <a:pPr lvl="0"/>
            <a:r>
              <a:rPr lang="en-US"/>
              <a:t>Placeholder title </a:t>
            </a:r>
          </a:p>
        </p:txBody>
      </p:sp>
      <p:sp>
        <p:nvSpPr>
          <p:cNvPr id="63" name="Text Placeholder 51">
            <a:extLst>
              <a:ext uri="{FF2B5EF4-FFF2-40B4-BE49-F238E27FC236}">
                <a16:creationId xmlns:a16="http://schemas.microsoft.com/office/drawing/2014/main" id="{718066BF-FF36-4FA1-BDD8-72D6831FFA91}"/>
              </a:ext>
            </a:extLst>
          </p:cNvPr>
          <p:cNvSpPr>
            <a:spLocks noGrp="1"/>
          </p:cNvSpPr>
          <p:nvPr>
            <p:ph type="body" sz="quarter" idx="21" hasCustomPrompt="1"/>
          </p:nvPr>
        </p:nvSpPr>
        <p:spPr>
          <a:xfrm>
            <a:off x="588263" y="2338758"/>
            <a:ext cx="3657600" cy="954107"/>
          </a:xfrm>
        </p:spPr>
        <p:txBody>
          <a:bodyPr lIns="91440" tIns="0" rIns="91440" bIns="91440"/>
          <a:lstStyle>
            <a:lvl1pPr marL="171450" indent="-171450">
              <a:spcBef>
                <a:spcPts val="0"/>
              </a:spcBef>
              <a:spcAft>
                <a:spcPts val="1200"/>
              </a:spcAft>
              <a:buFont typeface="Arial" panose="020B0604020202020204" pitchFamily="34" charset="0"/>
              <a:buChar char="•"/>
              <a:defRPr sz="1200">
                <a:latin typeface="+mn-lt"/>
              </a:defRPr>
            </a:lvl1pPr>
          </a:lstStyle>
          <a:p>
            <a:pPr lvl="0"/>
            <a:r>
              <a:rPr lang="en-US"/>
              <a:t>Placeholder text</a:t>
            </a:r>
          </a:p>
          <a:p>
            <a:pPr lvl="0"/>
            <a:r>
              <a:rPr lang="en-US"/>
              <a:t>Placeholder text</a:t>
            </a:r>
          </a:p>
          <a:p>
            <a:pPr lvl="0"/>
            <a:r>
              <a:rPr lang="en-US"/>
              <a:t>Placeholder text</a:t>
            </a:r>
          </a:p>
        </p:txBody>
      </p:sp>
      <p:sp>
        <p:nvSpPr>
          <p:cNvPr id="60" name="Text Placeholder 51">
            <a:extLst>
              <a:ext uri="{FF2B5EF4-FFF2-40B4-BE49-F238E27FC236}">
                <a16:creationId xmlns:a16="http://schemas.microsoft.com/office/drawing/2014/main" id="{E81EAC2C-D6BB-40E7-AF4C-D7382BD7AD49}"/>
              </a:ext>
            </a:extLst>
          </p:cNvPr>
          <p:cNvSpPr>
            <a:spLocks noGrp="1"/>
          </p:cNvSpPr>
          <p:nvPr>
            <p:ph type="body" sz="quarter" idx="18" hasCustomPrompt="1"/>
          </p:nvPr>
        </p:nvSpPr>
        <p:spPr>
          <a:xfrm>
            <a:off x="5321540" y="1463383"/>
            <a:ext cx="6194811" cy="307777"/>
          </a:xfrm>
        </p:spPr>
        <p:txBody>
          <a:bodyPr lIns="91440" tIns="0" rIns="0" bIns="0"/>
          <a:lstStyle>
            <a:lvl1pPr marL="0" indent="0">
              <a:buNone/>
              <a:defRPr sz="2000">
                <a:gradFill>
                  <a:gsLst>
                    <a:gs pos="100000">
                      <a:schemeClr val="tx1"/>
                    </a:gs>
                    <a:gs pos="0">
                      <a:schemeClr val="tx1"/>
                    </a:gs>
                  </a:gsLst>
                  <a:lin ang="2700000" scaled="1"/>
                </a:gradFill>
                <a:latin typeface="+mj-lt"/>
              </a:defRPr>
            </a:lvl1pPr>
          </a:lstStyle>
          <a:p>
            <a:pPr lvl="0"/>
            <a:r>
              <a:rPr lang="en-US"/>
              <a:t>Key investment areas</a:t>
            </a:r>
          </a:p>
        </p:txBody>
      </p:sp>
      <p:sp>
        <p:nvSpPr>
          <p:cNvPr id="85" name="Text Placeholder 51">
            <a:extLst>
              <a:ext uri="{FF2B5EF4-FFF2-40B4-BE49-F238E27FC236}">
                <a16:creationId xmlns:a16="http://schemas.microsoft.com/office/drawing/2014/main" id="{38F14212-085C-4668-B14D-E26E02B1A7AD}"/>
              </a:ext>
            </a:extLst>
          </p:cNvPr>
          <p:cNvSpPr>
            <a:spLocks noGrp="1"/>
          </p:cNvSpPr>
          <p:nvPr>
            <p:ph type="body" sz="quarter" idx="23" hasCustomPrompt="1"/>
          </p:nvPr>
        </p:nvSpPr>
        <p:spPr>
          <a:xfrm>
            <a:off x="4722312" y="2079057"/>
            <a:ext cx="3337560" cy="1828800"/>
          </a:xfrm>
          <a:solidFill>
            <a:schemeClr val="bg1"/>
          </a:solidFill>
          <a:ln w="22225">
            <a:solidFill>
              <a:schemeClr val="accent1"/>
            </a:solidFill>
          </a:ln>
        </p:spPr>
        <p:txBody>
          <a:bodyPr lIns="182880" tIns="137160" rIns="182880" bIns="137160">
            <a:noAutofit/>
          </a:bodyPr>
          <a:lstStyle>
            <a:lvl1pPr marL="0" indent="0">
              <a:spcBef>
                <a:spcPts val="0"/>
              </a:spcBef>
              <a:spcAft>
                <a:spcPts val="600"/>
              </a:spcAft>
              <a:buNone/>
              <a:defRPr sz="1200">
                <a:gradFill flip="none" rotWithShape="1">
                  <a:gsLst>
                    <a:gs pos="100000">
                      <a:schemeClr val="tx1"/>
                    </a:gs>
                    <a:gs pos="0">
                      <a:schemeClr val="tx1"/>
                    </a:gs>
                  </a:gsLst>
                  <a:lin ang="2700000" scaled="1"/>
                  <a:tileRect/>
                </a:gradFill>
                <a:latin typeface="+mn-lt"/>
              </a:defRPr>
            </a:lvl1pPr>
          </a:lstStyle>
          <a:p>
            <a:pPr lvl="0"/>
            <a:r>
              <a:rPr lang="en-US"/>
              <a:t>Placeholder title 1</a:t>
            </a:r>
          </a:p>
        </p:txBody>
      </p:sp>
      <p:sp>
        <p:nvSpPr>
          <p:cNvPr id="53" name="Text Placeholder 51">
            <a:extLst>
              <a:ext uri="{FF2B5EF4-FFF2-40B4-BE49-F238E27FC236}">
                <a16:creationId xmlns:a16="http://schemas.microsoft.com/office/drawing/2014/main" id="{6542DC12-EEB7-416D-B40D-A819F88E4285}"/>
              </a:ext>
            </a:extLst>
          </p:cNvPr>
          <p:cNvSpPr>
            <a:spLocks noGrp="1"/>
          </p:cNvSpPr>
          <p:nvPr>
            <p:ph type="body" sz="quarter" idx="11" hasCustomPrompt="1"/>
          </p:nvPr>
        </p:nvSpPr>
        <p:spPr>
          <a:xfrm>
            <a:off x="8269223" y="2079057"/>
            <a:ext cx="3337560" cy="1828800"/>
          </a:xfrm>
          <a:solidFill>
            <a:schemeClr val="bg1"/>
          </a:solidFill>
          <a:ln w="22225">
            <a:solidFill>
              <a:schemeClr val="accent1"/>
            </a:solidFill>
          </a:ln>
        </p:spPr>
        <p:txBody>
          <a:bodyPr lIns="182880" tIns="137160" rIns="182880" bIns="137160">
            <a:noAutofit/>
          </a:bodyPr>
          <a:lstStyle>
            <a:lvl1pPr marL="0" indent="0">
              <a:spcBef>
                <a:spcPts val="0"/>
              </a:spcBef>
              <a:spcAft>
                <a:spcPts val="600"/>
              </a:spcAft>
              <a:buNone/>
              <a:defRPr sz="1200">
                <a:gradFill flip="none" rotWithShape="1">
                  <a:gsLst>
                    <a:gs pos="100000">
                      <a:schemeClr val="tx1"/>
                    </a:gs>
                    <a:gs pos="0">
                      <a:schemeClr val="tx1"/>
                    </a:gs>
                  </a:gsLst>
                  <a:lin ang="2700000" scaled="1"/>
                  <a:tileRect/>
                </a:gradFill>
                <a:latin typeface="+mn-lt"/>
              </a:defRPr>
            </a:lvl1pPr>
          </a:lstStyle>
          <a:p>
            <a:pPr lvl="0"/>
            <a:r>
              <a:rPr lang="en-US"/>
              <a:t>Placeholder title 2</a:t>
            </a:r>
          </a:p>
        </p:txBody>
      </p:sp>
      <p:sp>
        <p:nvSpPr>
          <p:cNvPr id="94" name="Text Placeholder 51">
            <a:extLst>
              <a:ext uri="{FF2B5EF4-FFF2-40B4-BE49-F238E27FC236}">
                <a16:creationId xmlns:a16="http://schemas.microsoft.com/office/drawing/2014/main" id="{8FD4E1B3-6586-4C3C-A9E7-B6AAEE7EB758}"/>
              </a:ext>
            </a:extLst>
          </p:cNvPr>
          <p:cNvSpPr>
            <a:spLocks noGrp="1"/>
          </p:cNvSpPr>
          <p:nvPr>
            <p:ph type="body" sz="quarter" idx="25" hasCustomPrompt="1"/>
          </p:nvPr>
        </p:nvSpPr>
        <p:spPr>
          <a:xfrm>
            <a:off x="4722311" y="4135614"/>
            <a:ext cx="3337560" cy="1828800"/>
          </a:xfrm>
          <a:solidFill>
            <a:schemeClr val="bg1"/>
          </a:solidFill>
          <a:ln w="22225">
            <a:solidFill>
              <a:schemeClr val="accent1"/>
            </a:solidFill>
          </a:ln>
        </p:spPr>
        <p:txBody>
          <a:bodyPr lIns="182880" tIns="137160" rIns="182880" bIns="137160">
            <a:noAutofit/>
          </a:bodyPr>
          <a:lstStyle>
            <a:lvl1pPr marL="0" indent="0">
              <a:spcBef>
                <a:spcPts val="0"/>
              </a:spcBef>
              <a:spcAft>
                <a:spcPts val="600"/>
              </a:spcAft>
              <a:buNone/>
              <a:defRPr sz="1200">
                <a:gradFill flip="none" rotWithShape="1">
                  <a:gsLst>
                    <a:gs pos="100000">
                      <a:schemeClr val="tx1"/>
                    </a:gs>
                    <a:gs pos="0">
                      <a:schemeClr val="tx1"/>
                    </a:gs>
                  </a:gsLst>
                  <a:lin ang="2700000" scaled="1"/>
                  <a:tileRect/>
                </a:gradFill>
                <a:latin typeface="+mn-lt"/>
              </a:defRPr>
            </a:lvl1pPr>
          </a:lstStyle>
          <a:p>
            <a:pPr lvl="0"/>
            <a:r>
              <a:rPr lang="en-US"/>
              <a:t>Placeholder title 3</a:t>
            </a:r>
          </a:p>
        </p:txBody>
      </p:sp>
      <p:sp>
        <p:nvSpPr>
          <p:cNvPr id="93" name="Text Placeholder 51">
            <a:extLst>
              <a:ext uri="{FF2B5EF4-FFF2-40B4-BE49-F238E27FC236}">
                <a16:creationId xmlns:a16="http://schemas.microsoft.com/office/drawing/2014/main" id="{B249CCA9-D1CC-462E-A5F3-65676439125E}"/>
              </a:ext>
            </a:extLst>
          </p:cNvPr>
          <p:cNvSpPr>
            <a:spLocks noGrp="1"/>
          </p:cNvSpPr>
          <p:nvPr>
            <p:ph type="body" sz="quarter" idx="24" hasCustomPrompt="1"/>
          </p:nvPr>
        </p:nvSpPr>
        <p:spPr>
          <a:xfrm>
            <a:off x="8269223" y="4135614"/>
            <a:ext cx="3337560" cy="1828800"/>
          </a:xfrm>
          <a:solidFill>
            <a:schemeClr val="bg1"/>
          </a:solidFill>
          <a:ln w="22225">
            <a:solidFill>
              <a:schemeClr val="accent1"/>
            </a:solidFill>
          </a:ln>
        </p:spPr>
        <p:txBody>
          <a:bodyPr lIns="182880" tIns="137160" rIns="182880" bIns="137160">
            <a:noAutofit/>
          </a:bodyPr>
          <a:lstStyle>
            <a:lvl1pPr marL="0" indent="0">
              <a:spcBef>
                <a:spcPts val="0"/>
              </a:spcBef>
              <a:spcAft>
                <a:spcPts val="600"/>
              </a:spcAft>
              <a:buNone/>
              <a:defRPr sz="1200">
                <a:gradFill flip="none" rotWithShape="1">
                  <a:gsLst>
                    <a:gs pos="100000">
                      <a:schemeClr val="tx1"/>
                    </a:gs>
                    <a:gs pos="0">
                      <a:schemeClr val="tx1"/>
                    </a:gs>
                  </a:gsLst>
                  <a:lin ang="2700000" scaled="1"/>
                  <a:tileRect/>
                </a:gradFill>
                <a:latin typeface="+mn-lt"/>
              </a:defRPr>
            </a:lvl1pPr>
          </a:lstStyle>
          <a:p>
            <a:pPr lvl="0"/>
            <a:r>
              <a:rPr lang="en-US"/>
              <a:t>Placeholder title 4</a:t>
            </a:r>
          </a:p>
        </p:txBody>
      </p:sp>
      <p:sp>
        <p:nvSpPr>
          <p:cNvPr id="64" name="Picture Placeholder 25">
            <a:extLst>
              <a:ext uri="{FF2B5EF4-FFF2-40B4-BE49-F238E27FC236}">
                <a16:creationId xmlns:a16="http://schemas.microsoft.com/office/drawing/2014/main" id="{2C1E7D28-A1FD-4E3C-A8CD-EEB5D5A0626D}"/>
              </a:ext>
              <a:ext uri="{C183D7F6-B498-43B3-948B-1728B52AA6E4}">
                <adec:decorative xmlns:adec="http://schemas.microsoft.com/office/drawing/2017/decorative" val="1"/>
              </a:ext>
            </a:extLst>
          </p:cNvPr>
          <p:cNvSpPr>
            <a:spLocks noGrp="1"/>
          </p:cNvSpPr>
          <p:nvPr>
            <p:ph type="pic" sz="quarter" idx="22" hasCustomPrompt="1"/>
          </p:nvPr>
        </p:nvSpPr>
        <p:spPr>
          <a:xfrm>
            <a:off x="11026934" y="457200"/>
            <a:ext cx="579849" cy="557784"/>
          </a:xfrm>
          <a:noFill/>
        </p:spPr>
        <p:txBody>
          <a:bodyPr wrap="none" anchor="ctr">
            <a:noAutofit/>
          </a:bodyPr>
          <a:lstStyle>
            <a:lvl1pPr marL="0" indent="0" algn="ctr">
              <a:buNone/>
              <a:defRPr sz="800">
                <a:gradFill>
                  <a:gsLst>
                    <a:gs pos="82000">
                      <a:schemeClr val="tx1"/>
                    </a:gs>
                    <a:gs pos="0">
                      <a:schemeClr val="tx1"/>
                    </a:gs>
                  </a:gsLst>
                  <a:lin ang="2700000" scaled="1"/>
                </a:gradFill>
                <a:latin typeface="+mj-lt"/>
              </a:defRPr>
            </a:lvl1pPr>
          </a:lstStyle>
          <a:p>
            <a:r>
              <a:rPr lang="en-US"/>
              <a:t>Product</a:t>
            </a:r>
            <a:br>
              <a:rPr lang="en-US"/>
            </a:br>
            <a:r>
              <a:rPr lang="en-US"/>
              <a:t>graphic</a:t>
            </a:r>
          </a:p>
        </p:txBody>
      </p:sp>
      <p:grpSp>
        <p:nvGrpSpPr>
          <p:cNvPr id="75" name="Group 74">
            <a:extLst>
              <a:ext uri="{FF2B5EF4-FFF2-40B4-BE49-F238E27FC236}">
                <a16:creationId xmlns:a16="http://schemas.microsoft.com/office/drawing/2014/main" id="{BB837C1E-F254-407D-AF0E-05AE60F3E466}"/>
              </a:ext>
              <a:ext uri="{C183D7F6-B498-43B3-948B-1728B52AA6E4}">
                <adec:decorative xmlns:adec="http://schemas.microsoft.com/office/drawing/2017/decorative" val="1"/>
              </a:ext>
            </a:extLst>
          </p:cNvPr>
          <p:cNvGrpSpPr/>
          <p:nvPr userDrawn="1"/>
        </p:nvGrpSpPr>
        <p:grpSpPr>
          <a:xfrm>
            <a:off x="588263" y="1388671"/>
            <a:ext cx="457200" cy="457200"/>
            <a:chOff x="588263" y="1664697"/>
            <a:chExt cx="570652" cy="570652"/>
          </a:xfrm>
        </p:grpSpPr>
        <p:sp>
          <p:nvSpPr>
            <p:cNvPr id="74" name="Oval 73">
              <a:extLst>
                <a:ext uri="{FF2B5EF4-FFF2-40B4-BE49-F238E27FC236}">
                  <a16:creationId xmlns:a16="http://schemas.microsoft.com/office/drawing/2014/main" id="{298741A5-A9D3-4C28-9397-332A669CC0E0}"/>
                </a:ext>
              </a:extLst>
            </p:cNvPr>
            <p:cNvSpPr/>
            <p:nvPr userDrawn="1"/>
          </p:nvSpPr>
          <p:spPr bwMode="auto">
            <a:xfrm>
              <a:off x="588263" y="1664697"/>
              <a:ext cx="570652" cy="570652"/>
            </a:xfrm>
            <a:prstGeom prst="ellipse">
              <a:avLst/>
            </a:prstGeom>
            <a:solidFill>
              <a:schemeClr val="bg1"/>
            </a:solidFill>
            <a:ln>
              <a:noFill/>
              <a:headEnd type="none" w="med" len="med"/>
              <a:tailEnd type="none" w="med" len="med"/>
            </a:ln>
            <a:effectLst>
              <a:outerShdw blurRad="190500" dist="38100" dir="2700000" algn="ctr" rotWithShape="0">
                <a:schemeClr val="tx1">
                  <a:alpha val="2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66" name="Group 31">
              <a:extLst>
                <a:ext uri="{FF2B5EF4-FFF2-40B4-BE49-F238E27FC236}">
                  <a16:creationId xmlns:a16="http://schemas.microsoft.com/office/drawing/2014/main" id="{7AEE84E5-D4FE-4102-852C-0B278F338CC9}"/>
                </a:ext>
              </a:extLst>
            </p:cNvPr>
            <p:cNvGrpSpPr>
              <a:grpSpLocks noChangeAspect="1"/>
            </p:cNvGrpSpPr>
            <p:nvPr userDrawn="1"/>
          </p:nvGrpSpPr>
          <p:grpSpPr bwMode="auto">
            <a:xfrm>
              <a:off x="699630" y="1776064"/>
              <a:ext cx="347918" cy="347918"/>
              <a:chOff x="4144" y="801"/>
              <a:chExt cx="256" cy="256"/>
            </a:xfrm>
          </p:grpSpPr>
          <p:sp>
            <p:nvSpPr>
              <p:cNvPr id="67" name="AutoShape 30">
                <a:extLst>
                  <a:ext uri="{FF2B5EF4-FFF2-40B4-BE49-F238E27FC236}">
                    <a16:creationId xmlns:a16="http://schemas.microsoft.com/office/drawing/2014/main" id="{4D799F82-C765-449B-8B1E-EEFFF34D51F9}"/>
                  </a:ext>
                </a:extLst>
              </p:cNvPr>
              <p:cNvSpPr>
                <a:spLocks noChangeAspect="1" noChangeArrowheads="1" noTextEdit="1"/>
              </p:cNvSpPr>
              <p:nvPr/>
            </p:nvSpPr>
            <p:spPr bwMode="auto">
              <a:xfrm>
                <a:off x="4144" y="801"/>
                <a:ext cx="256" cy="25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109728" tIns="54864" rIns="109728" bIns="54864" numCol="1" anchor="t" anchorCtr="0" compatLnSpc="1">
                <a:prstTxWarp prst="textNoShape">
                  <a:avLst/>
                </a:prstTxWarp>
              </a:bodyP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2160" b="0" i="0" u="none" strike="noStrike" kern="0" cap="none" spc="0" normalizeH="0" baseline="0" noProof="0">
                  <a:ln>
                    <a:noFill/>
                  </a:ln>
                  <a:solidFill>
                    <a:srgbClr val="3C3C41"/>
                  </a:solidFill>
                  <a:effectLst/>
                  <a:uLnTx/>
                  <a:uFillTx/>
                  <a:latin typeface="Segoe UI"/>
                  <a:ea typeface="+mn-ea"/>
                  <a:cs typeface="+mn-cs"/>
                </a:endParaRPr>
              </a:p>
            </p:txBody>
          </p:sp>
          <p:sp>
            <p:nvSpPr>
              <p:cNvPr id="68" name="Freeform 32">
                <a:extLst>
                  <a:ext uri="{FF2B5EF4-FFF2-40B4-BE49-F238E27FC236}">
                    <a16:creationId xmlns:a16="http://schemas.microsoft.com/office/drawing/2014/main" id="{C78D34A3-DD58-46BB-BE71-7998A6BD1288}"/>
                  </a:ext>
                </a:extLst>
              </p:cNvPr>
              <p:cNvSpPr>
                <a:spLocks/>
              </p:cNvSpPr>
              <p:nvPr/>
            </p:nvSpPr>
            <p:spPr bwMode="auto">
              <a:xfrm>
                <a:off x="4210" y="921"/>
                <a:ext cx="198" cy="17"/>
              </a:xfrm>
              <a:custGeom>
                <a:avLst/>
                <a:gdLst>
                  <a:gd name="T0" fmla="*/ 0 w 320"/>
                  <a:gd name="T1" fmla="*/ 27 h 27"/>
                  <a:gd name="T2" fmla="*/ 0 w 320"/>
                  <a:gd name="T3" fmla="*/ 27 h 27"/>
                  <a:gd name="T4" fmla="*/ 320 w 320"/>
                  <a:gd name="T5" fmla="*/ 27 h 27"/>
                  <a:gd name="T6" fmla="*/ 320 w 320"/>
                  <a:gd name="T7" fmla="*/ 0 h 27"/>
                  <a:gd name="T8" fmla="*/ 0 w 320"/>
                  <a:gd name="T9" fmla="*/ 0 h 27"/>
                  <a:gd name="T10" fmla="*/ 0 w 320"/>
                  <a:gd name="T11" fmla="*/ 27 h 27"/>
                </a:gdLst>
                <a:ahLst/>
                <a:cxnLst>
                  <a:cxn ang="0">
                    <a:pos x="T0" y="T1"/>
                  </a:cxn>
                  <a:cxn ang="0">
                    <a:pos x="T2" y="T3"/>
                  </a:cxn>
                  <a:cxn ang="0">
                    <a:pos x="T4" y="T5"/>
                  </a:cxn>
                  <a:cxn ang="0">
                    <a:pos x="T6" y="T7"/>
                  </a:cxn>
                  <a:cxn ang="0">
                    <a:pos x="T8" y="T9"/>
                  </a:cxn>
                  <a:cxn ang="0">
                    <a:pos x="T10" y="T11"/>
                  </a:cxn>
                </a:cxnLst>
                <a:rect l="0" t="0" r="r" b="b"/>
                <a:pathLst>
                  <a:path w="320" h="27">
                    <a:moveTo>
                      <a:pt x="0" y="27"/>
                    </a:moveTo>
                    <a:lnTo>
                      <a:pt x="0" y="27"/>
                    </a:lnTo>
                    <a:lnTo>
                      <a:pt x="320" y="27"/>
                    </a:lnTo>
                    <a:lnTo>
                      <a:pt x="320" y="0"/>
                    </a:lnTo>
                    <a:lnTo>
                      <a:pt x="0" y="0"/>
                    </a:lnTo>
                    <a:lnTo>
                      <a:pt x="0" y="27"/>
                    </a:lnTo>
                    <a:close/>
                  </a:path>
                </a:pathLst>
              </a:custGeom>
              <a:solidFill>
                <a:srgbClr val="191919"/>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2160" b="0" i="0" u="none" strike="noStrike" kern="0" cap="none" spc="0" normalizeH="0" baseline="0" noProof="0">
                  <a:ln>
                    <a:noFill/>
                  </a:ln>
                  <a:solidFill>
                    <a:srgbClr val="3C3C41"/>
                  </a:solidFill>
                  <a:effectLst/>
                  <a:uLnTx/>
                  <a:uFillTx/>
                  <a:latin typeface="Segoe UI"/>
                  <a:ea typeface="+mn-ea"/>
                  <a:cs typeface="+mn-cs"/>
                </a:endParaRPr>
              </a:p>
            </p:txBody>
          </p:sp>
          <p:sp>
            <p:nvSpPr>
              <p:cNvPr id="69" name="Freeform 33">
                <a:extLst>
                  <a:ext uri="{FF2B5EF4-FFF2-40B4-BE49-F238E27FC236}">
                    <a16:creationId xmlns:a16="http://schemas.microsoft.com/office/drawing/2014/main" id="{CAC201D5-98D1-4724-9E5C-DA463490C493}"/>
                  </a:ext>
                </a:extLst>
              </p:cNvPr>
              <p:cNvSpPr>
                <a:spLocks/>
              </p:cNvSpPr>
              <p:nvPr/>
            </p:nvSpPr>
            <p:spPr bwMode="auto">
              <a:xfrm>
                <a:off x="4210" y="988"/>
                <a:ext cx="198" cy="17"/>
              </a:xfrm>
              <a:custGeom>
                <a:avLst/>
                <a:gdLst>
                  <a:gd name="T0" fmla="*/ 0 w 320"/>
                  <a:gd name="T1" fmla="*/ 27 h 27"/>
                  <a:gd name="T2" fmla="*/ 0 w 320"/>
                  <a:gd name="T3" fmla="*/ 27 h 27"/>
                  <a:gd name="T4" fmla="*/ 320 w 320"/>
                  <a:gd name="T5" fmla="*/ 27 h 27"/>
                  <a:gd name="T6" fmla="*/ 320 w 320"/>
                  <a:gd name="T7" fmla="*/ 0 h 27"/>
                  <a:gd name="T8" fmla="*/ 0 w 320"/>
                  <a:gd name="T9" fmla="*/ 0 h 27"/>
                  <a:gd name="T10" fmla="*/ 0 w 320"/>
                  <a:gd name="T11" fmla="*/ 27 h 27"/>
                </a:gdLst>
                <a:ahLst/>
                <a:cxnLst>
                  <a:cxn ang="0">
                    <a:pos x="T0" y="T1"/>
                  </a:cxn>
                  <a:cxn ang="0">
                    <a:pos x="T2" y="T3"/>
                  </a:cxn>
                  <a:cxn ang="0">
                    <a:pos x="T4" y="T5"/>
                  </a:cxn>
                  <a:cxn ang="0">
                    <a:pos x="T6" y="T7"/>
                  </a:cxn>
                  <a:cxn ang="0">
                    <a:pos x="T8" y="T9"/>
                  </a:cxn>
                  <a:cxn ang="0">
                    <a:pos x="T10" y="T11"/>
                  </a:cxn>
                </a:cxnLst>
                <a:rect l="0" t="0" r="r" b="b"/>
                <a:pathLst>
                  <a:path w="320" h="27">
                    <a:moveTo>
                      <a:pt x="0" y="27"/>
                    </a:moveTo>
                    <a:lnTo>
                      <a:pt x="0" y="27"/>
                    </a:lnTo>
                    <a:lnTo>
                      <a:pt x="320" y="27"/>
                    </a:lnTo>
                    <a:lnTo>
                      <a:pt x="320" y="0"/>
                    </a:lnTo>
                    <a:lnTo>
                      <a:pt x="0" y="0"/>
                    </a:lnTo>
                    <a:lnTo>
                      <a:pt x="0" y="27"/>
                    </a:lnTo>
                    <a:close/>
                  </a:path>
                </a:pathLst>
              </a:custGeom>
              <a:solidFill>
                <a:srgbClr val="191919"/>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2160" b="0" i="0" u="none" strike="noStrike" kern="0" cap="none" spc="0" normalizeH="0" baseline="0" noProof="0">
                  <a:ln>
                    <a:noFill/>
                  </a:ln>
                  <a:solidFill>
                    <a:srgbClr val="3C3C41"/>
                  </a:solidFill>
                  <a:effectLst/>
                  <a:uLnTx/>
                  <a:uFillTx/>
                  <a:latin typeface="Segoe UI"/>
                  <a:ea typeface="+mn-ea"/>
                  <a:cs typeface="+mn-cs"/>
                </a:endParaRPr>
              </a:p>
            </p:txBody>
          </p:sp>
          <p:sp>
            <p:nvSpPr>
              <p:cNvPr id="70" name="Freeform 34">
                <a:extLst>
                  <a:ext uri="{FF2B5EF4-FFF2-40B4-BE49-F238E27FC236}">
                    <a16:creationId xmlns:a16="http://schemas.microsoft.com/office/drawing/2014/main" id="{65076CF6-A88E-44A5-8A6D-FF4CCF8FA138}"/>
                  </a:ext>
                </a:extLst>
              </p:cNvPr>
              <p:cNvSpPr>
                <a:spLocks/>
              </p:cNvSpPr>
              <p:nvPr/>
            </p:nvSpPr>
            <p:spPr bwMode="auto">
              <a:xfrm>
                <a:off x="4210" y="856"/>
                <a:ext cx="198" cy="16"/>
              </a:xfrm>
              <a:custGeom>
                <a:avLst/>
                <a:gdLst>
                  <a:gd name="T0" fmla="*/ 0 w 320"/>
                  <a:gd name="T1" fmla="*/ 26 h 26"/>
                  <a:gd name="T2" fmla="*/ 0 w 320"/>
                  <a:gd name="T3" fmla="*/ 26 h 26"/>
                  <a:gd name="T4" fmla="*/ 320 w 320"/>
                  <a:gd name="T5" fmla="*/ 26 h 26"/>
                  <a:gd name="T6" fmla="*/ 320 w 320"/>
                  <a:gd name="T7" fmla="*/ 0 h 26"/>
                  <a:gd name="T8" fmla="*/ 0 w 320"/>
                  <a:gd name="T9" fmla="*/ 0 h 26"/>
                  <a:gd name="T10" fmla="*/ 0 w 320"/>
                  <a:gd name="T11" fmla="*/ 26 h 26"/>
                </a:gdLst>
                <a:ahLst/>
                <a:cxnLst>
                  <a:cxn ang="0">
                    <a:pos x="T0" y="T1"/>
                  </a:cxn>
                  <a:cxn ang="0">
                    <a:pos x="T2" y="T3"/>
                  </a:cxn>
                  <a:cxn ang="0">
                    <a:pos x="T4" y="T5"/>
                  </a:cxn>
                  <a:cxn ang="0">
                    <a:pos x="T6" y="T7"/>
                  </a:cxn>
                  <a:cxn ang="0">
                    <a:pos x="T8" y="T9"/>
                  </a:cxn>
                  <a:cxn ang="0">
                    <a:pos x="T10" y="T11"/>
                  </a:cxn>
                </a:cxnLst>
                <a:rect l="0" t="0" r="r" b="b"/>
                <a:pathLst>
                  <a:path w="320" h="26">
                    <a:moveTo>
                      <a:pt x="0" y="26"/>
                    </a:moveTo>
                    <a:lnTo>
                      <a:pt x="0" y="26"/>
                    </a:lnTo>
                    <a:lnTo>
                      <a:pt x="320" y="26"/>
                    </a:lnTo>
                    <a:lnTo>
                      <a:pt x="320" y="0"/>
                    </a:lnTo>
                    <a:lnTo>
                      <a:pt x="0" y="0"/>
                    </a:lnTo>
                    <a:lnTo>
                      <a:pt x="0" y="26"/>
                    </a:lnTo>
                    <a:close/>
                  </a:path>
                </a:pathLst>
              </a:custGeom>
              <a:solidFill>
                <a:srgbClr val="191919"/>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2160" b="0" i="0" u="none" strike="noStrike" kern="0" cap="none" spc="0" normalizeH="0" baseline="0" noProof="0">
                  <a:ln>
                    <a:noFill/>
                  </a:ln>
                  <a:solidFill>
                    <a:srgbClr val="3C3C41"/>
                  </a:solidFill>
                  <a:effectLst/>
                  <a:uLnTx/>
                  <a:uFillTx/>
                  <a:latin typeface="Segoe UI"/>
                  <a:ea typeface="+mn-ea"/>
                  <a:cs typeface="+mn-cs"/>
                </a:endParaRPr>
              </a:p>
            </p:txBody>
          </p:sp>
          <p:sp>
            <p:nvSpPr>
              <p:cNvPr id="71" name="Freeform 35">
                <a:extLst>
                  <a:ext uri="{FF2B5EF4-FFF2-40B4-BE49-F238E27FC236}">
                    <a16:creationId xmlns:a16="http://schemas.microsoft.com/office/drawing/2014/main" id="{9E34F14F-309C-4DF1-8307-EB2426CAACE3}"/>
                  </a:ext>
                </a:extLst>
              </p:cNvPr>
              <p:cNvSpPr>
                <a:spLocks/>
              </p:cNvSpPr>
              <p:nvPr/>
            </p:nvSpPr>
            <p:spPr bwMode="auto">
              <a:xfrm>
                <a:off x="4150" y="839"/>
                <a:ext cx="21" cy="50"/>
              </a:xfrm>
              <a:custGeom>
                <a:avLst/>
                <a:gdLst>
                  <a:gd name="T0" fmla="*/ 0 w 34"/>
                  <a:gd name="T1" fmla="*/ 12 h 80"/>
                  <a:gd name="T2" fmla="*/ 0 w 34"/>
                  <a:gd name="T3" fmla="*/ 12 h 80"/>
                  <a:gd name="T4" fmla="*/ 0 w 34"/>
                  <a:gd name="T5" fmla="*/ 26 h 80"/>
                  <a:gd name="T6" fmla="*/ 9 w 34"/>
                  <a:gd name="T7" fmla="*/ 24 h 80"/>
                  <a:gd name="T8" fmla="*/ 17 w 34"/>
                  <a:gd name="T9" fmla="*/ 19 h 80"/>
                  <a:gd name="T10" fmla="*/ 17 w 34"/>
                  <a:gd name="T11" fmla="*/ 80 h 80"/>
                  <a:gd name="T12" fmla="*/ 34 w 34"/>
                  <a:gd name="T13" fmla="*/ 80 h 80"/>
                  <a:gd name="T14" fmla="*/ 34 w 34"/>
                  <a:gd name="T15" fmla="*/ 0 h 80"/>
                  <a:gd name="T16" fmla="*/ 24 w 34"/>
                  <a:gd name="T17" fmla="*/ 0 h 80"/>
                  <a:gd name="T18" fmla="*/ 13 w 34"/>
                  <a:gd name="T19" fmla="*/ 7 h 80"/>
                  <a:gd name="T20" fmla="*/ 0 w 34"/>
                  <a:gd name="T21" fmla="*/ 1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 h="80">
                    <a:moveTo>
                      <a:pt x="0" y="12"/>
                    </a:moveTo>
                    <a:lnTo>
                      <a:pt x="0" y="12"/>
                    </a:lnTo>
                    <a:lnTo>
                      <a:pt x="0" y="26"/>
                    </a:lnTo>
                    <a:cubicBezTo>
                      <a:pt x="3" y="26"/>
                      <a:pt x="6" y="25"/>
                      <a:pt x="9" y="24"/>
                    </a:cubicBezTo>
                    <a:cubicBezTo>
                      <a:pt x="13" y="22"/>
                      <a:pt x="15" y="21"/>
                      <a:pt x="17" y="19"/>
                    </a:cubicBezTo>
                    <a:lnTo>
                      <a:pt x="17" y="80"/>
                    </a:lnTo>
                    <a:lnTo>
                      <a:pt x="34" y="80"/>
                    </a:lnTo>
                    <a:lnTo>
                      <a:pt x="34" y="0"/>
                    </a:lnTo>
                    <a:lnTo>
                      <a:pt x="24" y="0"/>
                    </a:lnTo>
                    <a:cubicBezTo>
                      <a:pt x="20" y="2"/>
                      <a:pt x="17" y="5"/>
                      <a:pt x="13" y="7"/>
                    </a:cubicBezTo>
                    <a:cubicBezTo>
                      <a:pt x="9" y="8"/>
                      <a:pt x="5" y="10"/>
                      <a:pt x="0" y="12"/>
                    </a:cubicBezTo>
                    <a:close/>
                  </a:path>
                </a:pathLst>
              </a:custGeom>
              <a:solidFill>
                <a:srgbClr val="0078D4"/>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2160" b="0" i="0" u="none" strike="noStrike" kern="0" cap="none" spc="0" normalizeH="0" baseline="0" noProof="0">
                  <a:ln>
                    <a:noFill/>
                  </a:ln>
                  <a:solidFill>
                    <a:srgbClr val="3C3C41"/>
                  </a:solidFill>
                  <a:effectLst/>
                  <a:uLnTx/>
                  <a:uFillTx/>
                  <a:latin typeface="Segoe UI"/>
                  <a:ea typeface="+mn-ea"/>
                  <a:cs typeface="+mn-cs"/>
                </a:endParaRPr>
              </a:p>
            </p:txBody>
          </p:sp>
          <p:sp>
            <p:nvSpPr>
              <p:cNvPr id="72" name="Freeform 36">
                <a:extLst>
                  <a:ext uri="{FF2B5EF4-FFF2-40B4-BE49-F238E27FC236}">
                    <a16:creationId xmlns:a16="http://schemas.microsoft.com/office/drawing/2014/main" id="{DF380C6A-2C3D-4A39-9BAF-D01130CDC82D}"/>
                  </a:ext>
                </a:extLst>
              </p:cNvPr>
              <p:cNvSpPr>
                <a:spLocks/>
              </p:cNvSpPr>
              <p:nvPr/>
            </p:nvSpPr>
            <p:spPr bwMode="auto">
              <a:xfrm>
                <a:off x="4145" y="971"/>
                <a:ext cx="31" cy="51"/>
              </a:xfrm>
              <a:custGeom>
                <a:avLst/>
                <a:gdLst>
                  <a:gd name="T0" fmla="*/ 41 w 50"/>
                  <a:gd name="T1" fmla="*/ 76 h 82"/>
                  <a:gd name="T2" fmla="*/ 41 w 50"/>
                  <a:gd name="T3" fmla="*/ 76 h 82"/>
                  <a:gd name="T4" fmla="*/ 48 w 50"/>
                  <a:gd name="T5" fmla="*/ 69 h 82"/>
                  <a:gd name="T6" fmla="*/ 50 w 50"/>
                  <a:gd name="T7" fmla="*/ 58 h 82"/>
                  <a:gd name="T8" fmla="*/ 45 w 50"/>
                  <a:gd name="T9" fmla="*/ 45 h 82"/>
                  <a:gd name="T10" fmla="*/ 32 w 50"/>
                  <a:gd name="T11" fmla="*/ 39 h 82"/>
                  <a:gd name="T12" fmla="*/ 32 w 50"/>
                  <a:gd name="T13" fmla="*/ 39 h 82"/>
                  <a:gd name="T14" fmla="*/ 44 w 50"/>
                  <a:gd name="T15" fmla="*/ 33 h 82"/>
                  <a:gd name="T16" fmla="*/ 48 w 50"/>
                  <a:gd name="T17" fmla="*/ 20 h 82"/>
                  <a:gd name="T18" fmla="*/ 46 w 50"/>
                  <a:gd name="T19" fmla="*/ 11 h 82"/>
                  <a:gd name="T20" fmla="*/ 40 w 50"/>
                  <a:gd name="T21" fmla="*/ 5 h 82"/>
                  <a:gd name="T22" fmla="*/ 32 w 50"/>
                  <a:gd name="T23" fmla="*/ 1 h 82"/>
                  <a:gd name="T24" fmla="*/ 23 w 50"/>
                  <a:gd name="T25" fmla="*/ 0 h 82"/>
                  <a:gd name="T26" fmla="*/ 13 w 50"/>
                  <a:gd name="T27" fmla="*/ 1 h 82"/>
                  <a:gd name="T28" fmla="*/ 3 w 50"/>
                  <a:gd name="T29" fmla="*/ 5 h 82"/>
                  <a:gd name="T30" fmla="*/ 3 w 50"/>
                  <a:gd name="T31" fmla="*/ 19 h 82"/>
                  <a:gd name="T32" fmla="*/ 19 w 50"/>
                  <a:gd name="T33" fmla="*/ 14 h 82"/>
                  <a:gd name="T34" fmla="*/ 27 w 50"/>
                  <a:gd name="T35" fmla="*/ 16 h 82"/>
                  <a:gd name="T36" fmla="*/ 30 w 50"/>
                  <a:gd name="T37" fmla="*/ 23 h 82"/>
                  <a:gd name="T38" fmla="*/ 28 w 50"/>
                  <a:gd name="T39" fmla="*/ 30 h 82"/>
                  <a:gd name="T40" fmla="*/ 22 w 50"/>
                  <a:gd name="T41" fmla="*/ 33 h 82"/>
                  <a:gd name="T42" fmla="*/ 15 w 50"/>
                  <a:gd name="T43" fmla="*/ 33 h 82"/>
                  <a:gd name="T44" fmla="*/ 8 w 50"/>
                  <a:gd name="T45" fmla="*/ 33 h 82"/>
                  <a:gd name="T46" fmla="*/ 8 w 50"/>
                  <a:gd name="T47" fmla="*/ 47 h 82"/>
                  <a:gd name="T48" fmla="*/ 15 w 50"/>
                  <a:gd name="T49" fmla="*/ 47 h 82"/>
                  <a:gd name="T50" fmla="*/ 23 w 50"/>
                  <a:gd name="T51" fmla="*/ 48 h 82"/>
                  <a:gd name="T52" fmla="*/ 30 w 50"/>
                  <a:gd name="T53" fmla="*/ 51 h 82"/>
                  <a:gd name="T54" fmla="*/ 33 w 50"/>
                  <a:gd name="T55" fmla="*/ 58 h 82"/>
                  <a:gd name="T56" fmla="*/ 28 w 50"/>
                  <a:gd name="T57" fmla="*/ 66 h 82"/>
                  <a:gd name="T58" fmla="*/ 19 w 50"/>
                  <a:gd name="T59" fmla="*/ 68 h 82"/>
                  <a:gd name="T60" fmla="*/ 9 w 50"/>
                  <a:gd name="T61" fmla="*/ 67 h 82"/>
                  <a:gd name="T62" fmla="*/ 0 w 50"/>
                  <a:gd name="T63" fmla="*/ 63 h 82"/>
                  <a:gd name="T64" fmla="*/ 0 w 50"/>
                  <a:gd name="T65" fmla="*/ 78 h 82"/>
                  <a:gd name="T66" fmla="*/ 10 w 50"/>
                  <a:gd name="T67" fmla="*/ 81 h 82"/>
                  <a:gd name="T68" fmla="*/ 20 w 50"/>
                  <a:gd name="T69" fmla="*/ 82 h 82"/>
                  <a:gd name="T70" fmla="*/ 31 w 50"/>
                  <a:gd name="T71" fmla="*/ 80 h 82"/>
                  <a:gd name="T72" fmla="*/ 41 w 50"/>
                  <a:gd name="T73"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0" h="82">
                    <a:moveTo>
                      <a:pt x="41" y="76"/>
                    </a:moveTo>
                    <a:lnTo>
                      <a:pt x="41" y="76"/>
                    </a:lnTo>
                    <a:cubicBezTo>
                      <a:pt x="44" y="74"/>
                      <a:pt x="46" y="72"/>
                      <a:pt x="48" y="69"/>
                    </a:cubicBezTo>
                    <a:cubicBezTo>
                      <a:pt x="49" y="66"/>
                      <a:pt x="50" y="62"/>
                      <a:pt x="50" y="58"/>
                    </a:cubicBezTo>
                    <a:cubicBezTo>
                      <a:pt x="50" y="52"/>
                      <a:pt x="49" y="48"/>
                      <a:pt x="45" y="45"/>
                    </a:cubicBezTo>
                    <a:cubicBezTo>
                      <a:pt x="42" y="42"/>
                      <a:pt x="37" y="40"/>
                      <a:pt x="32" y="39"/>
                    </a:cubicBezTo>
                    <a:lnTo>
                      <a:pt x="32" y="39"/>
                    </a:lnTo>
                    <a:cubicBezTo>
                      <a:pt x="37" y="38"/>
                      <a:pt x="41" y="36"/>
                      <a:pt x="44" y="33"/>
                    </a:cubicBezTo>
                    <a:cubicBezTo>
                      <a:pt x="47" y="29"/>
                      <a:pt x="48" y="25"/>
                      <a:pt x="48" y="20"/>
                    </a:cubicBezTo>
                    <a:cubicBezTo>
                      <a:pt x="48" y="17"/>
                      <a:pt x="47" y="14"/>
                      <a:pt x="46" y="11"/>
                    </a:cubicBezTo>
                    <a:cubicBezTo>
                      <a:pt x="44" y="9"/>
                      <a:pt x="42" y="6"/>
                      <a:pt x="40" y="5"/>
                    </a:cubicBezTo>
                    <a:cubicBezTo>
                      <a:pt x="38" y="3"/>
                      <a:pt x="35" y="2"/>
                      <a:pt x="32" y="1"/>
                    </a:cubicBezTo>
                    <a:cubicBezTo>
                      <a:pt x="29" y="1"/>
                      <a:pt x="26" y="0"/>
                      <a:pt x="23" y="0"/>
                    </a:cubicBezTo>
                    <a:cubicBezTo>
                      <a:pt x="19" y="0"/>
                      <a:pt x="16" y="1"/>
                      <a:pt x="13" y="1"/>
                    </a:cubicBezTo>
                    <a:cubicBezTo>
                      <a:pt x="9" y="2"/>
                      <a:pt x="6" y="3"/>
                      <a:pt x="3" y="5"/>
                    </a:cubicBezTo>
                    <a:lnTo>
                      <a:pt x="3" y="19"/>
                    </a:lnTo>
                    <a:cubicBezTo>
                      <a:pt x="8" y="15"/>
                      <a:pt x="13" y="14"/>
                      <a:pt x="19" y="14"/>
                    </a:cubicBezTo>
                    <a:cubicBezTo>
                      <a:pt x="22" y="14"/>
                      <a:pt x="25" y="14"/>
                      <a:pt x="27" y="16"/>
                    </a:cubicBezTo>
                    <a:cubicBezTo>
                      <a:pt x="29" y="17"/>
                      <a:pt x="30" y="20"/>
                      <a:pt x="30" y="23"/>
                    </a:cubicBezTo>
                    <a:cubicBezTo>
                      <a:pt x="30" y="26"/>
                      <a:pt x="30" y="28"/>
                      <a:pt x="28" y="30"/>
                    </a:cubicBezTo>
                    <a:cubicBezTo>
                      <a:pt x="26" y="31"/>
                      <a:pt x="24" y="32"/>
                      <a:pt x="22" y="33"/>
                    </a:cubicBezTo>
                    <a:cubicBezTo>
                      <a:pt x="20" y="33"/>
                      <a:pt x="17" y="33"/>
                      <a:pt x="15" y="33"/>
                    </a:cubicBezTo>
                    <a:lnTo>
                      <a:pt x="8" y="33"/>
                    </a:lnTo>
                    <a:lnTo>
                      <a:pt x="8" y="47"/>
                    </a:lnTo>
                    <a:lnTo>
                      <a:pt x="15" y="47"/>
                    </a:lnTo>
                    <a:cubicBezTo>
                      <a:pt x="18" y="47"/>
                      <a:pt x="21" y="47"/>
                      <a:pt x="23" y="48"/>
                    </a:cubicBezTo>
                    <a:cubicBezTo>
                      <a:pt x="26" y="48"/>
                      <a:pt x="28" y="49"/>
                      <a:pt x="30" y="51"/>
                    </a:cubicBezTo>
                    <a:cubicBezTo>
                      <a:pt x="32" y="52"/>
                      <a:pt x="33" y="54"/>
                      <a:pt x="33" y="58"/>
                    </a:cubicBezTo>
                    <a:cubicBezTo>
                      <a:pt x="33" y="62"/>
                      <a:pt x="31" y="65"/>
                      <a:pt x="28" y="66"/>
                    </a:cubicBezTo>
                    <a:cubicBezTo>
                      <a:pt x="25" y="68"/>
                      <a:pt x="22" y="68"/>
                      <a:pt x="19" y="68"/>
                    </a:cubicBezTo>
                    <a:cubicBezTo>
                      <a:pt x="15" y="68"/>
                      <a:pt x="12" y="68"/>
                      <a:pt x="9" y="67"/>
                    </a:cubicBezTo>
                    <a:cubicBezTo>
                      <a:pt x="6" y="66"/>
                      <a:pt x="3" y="64"/>
                      <a:pt x="0" y="63"/>
                    </a:cubicBezTo>
                    <a:lnTo>
                      <a:pt x="0" y="78"/>
                    </a:lnTo>
                    <a:cubicBezTo>
                      <a:pt x="3" y="79"/>
                      <a:pt x="7" y="80"/>
                      <a:pt x="10" y="81"/>
                    </a:cubicBezTo>
                    <a:cubicBezTo>
                      <a:pt x="13" y="81"/>
                      <a:pt x="17" y="82"/>
                      <a:pt x="20" y="82"/>
                    </a:cubicBezTo>
                    <a:cubicBezTo>
                      <a:pt x="24" y="82"/>
                      <a:pt x="28" y="81"/>
                      <a:pt x="31" y="80"/>
                    </a:cubicBezTo>
                    <a:cubicBezTo>
                      <a:pt x="35" y="79"/>
                      <a:pt x="38" y="78"/>
                      <a:pt x="41" y="76"/>
                    </a:cubicBezTo>
                    <a:close/>
                  </a:path>
                </a:pathLst>
              </a:custGeom>
              <a:solidFill>
                <a:srgbClr val="0078D4"/>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2160" b="0" i="0" u="none" strike="noStrike" kern="0" cap="none" spc="0" normalizeH="0" baseline="0" noProof="0">
                  <a:ln>
                    <a:noFill/>
                  </a:ln>
                  <a:solidFill>
                    <a:srgbClr val="3C3C41"/>
                  </a:solidFill>
                  <a:effectLst/>
                  <a:uLnTx/>
                  <a:uFillTx/>
                  <a:latin typeface="Segoe UI"/>
                  <a:ea typeface="+mn-ea"/>
                  <a:cs typeface="+mn-cs"/>
                </a:endParaRPr>
              </a:p>
            </p:txBody>
          </p:sp>
          <p:sp>
            <p:nvSpPr>
              <p:cNvPr id="73" name="Freeform 37">
                <a:extLst>
                  <a:ext uri="{FF2B5EF4-FFF2-40B4-BE49-F238E27FC236}">
                    <a16:creationId xmlns:a16="http://schemas.microsoft.com/office/drawing/2014/main" id="{02F37247-3916-42A3-9439-242C26D911B8}"/>
                  </a:ext>
                </a:extLst>
              </p:cNvPr>
              <p:cNvSpPr>
                <a:spLocks/>
              </p:cNvSpPr>
              <p:nvPr/>
            </p:nvSpPr>
            <p:spPr bwMode="auto">
              <a:xfrm>
                <a:off x="4144" y="905"/>
                <a:ext cx="32" cy="50"/>
              </a:xfrm>
              <a:custGeom>
                <a:avLst/>
                <a:gdLst>
                  <a:gd name="T0" fmla="*/ 21 w 52"/>
                  <a:gd name="T1" fmla="*/ 42 h 80"/>
                  <a:gd name="T2" fmla="*/ 21 w 52"/>
                  <a:gd name="T3" fmla="*/ 42 h 80"/>
                  <a:gd name="T4" fmla="*/ 11 w 52"/>
                  <a:gd name="T5" fmla="*/ 51 h 80"/>
                  <a:gd name="T6" fmla="*/ 2 w 52"/>
                  <a:gd name="T7" fmla="*/ 63 h 80"/>
                  <a:gd name="T8" fmla="*/ 0 w 52"/>
                  <a:gd name="T9" fmla="*/ 71 h 80"/>
                  <a:gd name="T10" fmla="*/ 0 w 52"/>
                  <a:gd name="T11" fmla="*/ 80 h 80"/>
                  <a:gd name="T12" fmla="*/ 52 w 52"/>
                  <a:gd name="T13" fmla="*/ 80 h 80"/>
                  <a:gd name="T14" fmla="*/ 52 w 52"/>
                  <a:gd name="T15" fmla="*/ 65 h 80"/>
                  <a:gd name="T16" fmla="*/ 19 w 52"/>
                  <a:gd name="T17" fmla="*/ 65 h 80"/>
                  <a:gd name="T18" fmla="*/ 21 w 52"/>
                  <a:gd name="T19" fmla="*/ 60 h 80"/>
                  <a:gd name="T20" fmla="*/ 28 w 52"/>
                  <a:gd name="T21" fmla="*/ 55 h 80"/>
                  <a:gd name="T22" fmla="*/ 36 w 52"/>
                  <a:gd name="T23" fmla="*/ 49 h 80"/>
                  <a:gd name="T24" fmla="*/ 44 w 52"/>
                  <a:gd name="T25" fmla="*/ 42 h 80"/>
                  <a:gd name="T26" fmla="*/ 50 w 52"/>
                  <a:gd name="T27" fmla="*/ 33 h 80"/>
                  <a:gd name="T28" fmla="*/ 52 w 52"/>
                  <a:gd name="T29" fmla="*/ 22 h 80"/>
                  <a:gd name="T30" fmla="*/ 50 w 52"/>
                  <a:gd name="T31" fmla="*/ 12 h 80"/>
                  <a:gd name="T32" fmla="*/ 45 w 52"/>
                  <a:gd name="T33" fmla="*/ 5 h 80"/>
                  <a:gd name="T34" fmla="*/ 37 w 52"/>
                  <a:gd name="T35" fmla="*/ 1 h 80"/>
                  <a:gd name="T36" fmla="*/ 27 w 52"/>
                  <a:gd name="T37" fmla="*/ 0 h 80"/>
                  <a:gd name="T38" fmla="*/ 4 w 52"/>
                  <a:gd name="T39" fmla="*/ 6 h 80"/>
                  <a:gd name="T40" fmla="*/ 4 w 52"/>
                  <a:gd name="T41" fmla="*/ 22 h 80"/>
                  <a:gd name="T42" fmla="*/ 13 w 52"/>
                  <a:gd name="T43" fmla="*/ 16 h 80"/>
                  <a:gd name="T44" fmla="*/ 23 w 52"/>
                  <a:gd name="T45" fmla="*/ 14 h 80"/>
                  <a:gd name="T46" fmla="*/ 31 w 52"/>
                  <a:gd name="T47" fmla="*/ 16 h 80"/>
                  <a:gd name="T48" fmla="*/ 35 w 52"/>
                  <a:gd name="T49" fmla="*/ 24 h 80"/>
                  <a:gd name="T50" fmla="*/ 31 w 52"/>
                  <a:gd name="T51" fmla="*/ 34 h 80"/>
                  <a:gd name="T52" fmla="*/ 21 w 52"/>
                  <a:gd name="T53" fmla="*/ 4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2" h="80">
                    <a:moveTo>
                      <a:pt x="21" y="42"/>
                    </a:moveTo>
                    <a:lnTo>
                      <a:pt x="21" y="42"/>
                    </a:lnTo>
                    <a:cubicBezTo>
                      <a:pt x="18" y="45"/>
                      <a:pt x="14" y="48"/>
                      <a:pt x="11" y="51"/>
                    </a:cubicBezTo>
                    <a:cubicBezTo>
                      <a:pt x="7" y="54"/>
                      <a:pt x="4" y="58"/>
                      <a:pt x="2" y="63"/>
                    </a:cubicBezTo>
                    <a:cubicBezTo>
                      <a:pt x="1" y="66"/>
                      <a:pt x="0" y="69"/>
                      <a:pt x="0" y="71"/>
                    </a:cubicBezTo>
                    <a:cubicBezTo>
                      <a:pt x="0" y="74"/>
                      <a:pt x="0" y="76"/>
                      <a:pt x="0" y="80"/>
                    </a:cubicBezTo>
                    <a:lnTo>
                      <a:pt x="52" y="80"/>
                    </a:lnTo>
                    <a:lnTo>
                      <a:pt x="52" y="65"/>
                    </a:lnTo>
                    <a:lnTo>
                      <a:pt x="19" y="65"/>
                    </a:lnTo>
                    <a:cubicBezTo>
                      <a:pt x="19" y="63"/>
                      <a:pt x="20" y="62"/>
                      <a:pt x="21" y="60"/>
                    </a:cubicBezTo>
                    <a:cubicBezTo>
                      <a:pt x="23" y="58"/>
                      <a:pt x="25" y="56"/>
                      <a:pt x="28" y="55"/>
                    </a:cubicBezTo>
                    <a:cubicBezTo>
                      <a:pt x="30" y="53"/>
                      <a:pt x="33" y="51"/>
                      <a:pt x="36" y="49"/>
                    </a:cubicBezTo>
                    <a:cubicBezTo>
                      <a:pt x="39" y="47"/>
                      <a:pt x="41" y="45"/>
                      <a:pt x="44" y="42"/>
                    </a:cubicBezTo>
                    <a:cubicBezTo>
                      <a:pt x="46" y="40"/>
                      <a:pt x="48" y="37"/>
                      <a:pt x="50" y="33"/>
                    </a:cubicBezTo>
                    <a:cubicBezTo>
                      <a:pt x="51" y="30"/>
                      <a:pt x="52" y="26"/>
                      <a:pt x="52" y="22"/>
                    </a:cubicBezTo>
                    <a:cubicBezTo>
                      <a:pt x="52" y="18"/>
                      <a:pt x="52" y="15"/>
                      <a:pt x="50" y="12"/>
                    </a:cubicBezTo>
                    <a:cubicBezTo>
                      <a:pt x="49" y="9"/>
                      <a:pt x="47" y="7"/>
                      <a:pt x="45" y="5"/>
                    </a:cubicBezTo>
                    <a:cubicBezTo>
                      <a:pt x="43" y="3"/>
                      <a:pt x="40" y="2"/>
                      <a:pt x="37" y="1"/>
                    </a:cubicBezTo>
                    <a:cubicBezTo>
                      <a:pt x="34" y="0"/>
                      <a:pt x="30" y="0"/>
                      <a:pt x="27" y="0"/>
                    </a:cubicBezTo>
                    <a:cubicBezTo>
                      <a:pt x="18" y="0"/>
                      <a:pt x="11" y="2"/>
                      <a:pt x="4" y="6"/>
                    </a:cubicBezTo>
                    <a:lnTo>
                      <a:pt x="4" y="22"/>
                    </a:lnTo>
                    <a:cubicBezTo>
                      <a:pt x="7" y="19"/>
                      <a:pt x="10" y="17"/>
                      <a:pt x="13" y="16"/>
                    </a:cubicBezTo>
                    <a:cubicBezTo>
                      <a:pt x="16" y="14"/>
                      <a:pt x="20" y="14"/>
                      <a:pt x="23" y="14"/>
                    </a:cubicBezTo>
                    <a:cubicBezTo>
                      <a:pt x="27" y="14"/>
                      <a:pt x="29" y="14"/>
                      <a:pt x="31" y="16"/>
                    </a:cubicBezTo>
                    <a:cubicBezTo>
                      <a:pt x="34" y="17"/>
                      <a:pt x="35" y="20"/>
                      <a:pt x="35" y="24"/>
                    </a:cubicBezTo>
                    <a:cubicBezTo>
                      <a:pt x="35" y="27"/>
                      <a:pt x="33" y="31"/>
                      <a:pt x="31" y="34"/>
                    </a:cubicBezTo>
                    <a:cubicBezTo>
                      <a:pt x="28" y="36"/>
                      <a:pt x="25" y="39"/>
                      <a:pt x="21" y="42"/>
                    </a:cubicBezTo>
                    <a:close/>
                  </a:path>
                </a:pathLst>
              </a:custGeom>
              <a:solidFill>
                <a:srgbClr val="0078D4"/>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2160" b="0" i="0" u="none" strike="noStrike" kern="0" cap="none" spc="0" normalizeH="0" baseline="0" noProof="0">
                  <a:ln>
                    <a:noFill/>
                  </a:ln>
                  <a:solidFill>
                    <a:srgbClr val="3C3C41"/>
                  </a:solidFill>
                  <a:effectLst/>
                  <a:uLnTx/>
                  <a:uFillTx/>
                  <a:latin typeface="Segoe UI"/>
                  <a:ea typeface="+mn-ea"/>
                  <a:cs typeface="+mn-cs"/>
                </a:endParaRPr>
              </a:p>
            </p:txBody>
          </p:sp>
        </p:grpSp>
      </p:grpSp>
      <p:grpSp>
        <p:nvGrpSpPr>
          <p:cNvPr id="92" name="Group 91">
            <a:extLst>
              <a:ext uri="{FF2B5EF4-FFF2-40B4-BE49-F238E27FC236}">
                <a16:creationId xmlns:a16="http://schemas.microsoft.com/office/drawing/2014/main" id="{9CA1F54E-8BD0-4C78-9A24-20CCEAA2A0B7}"/>
              </a:ext>
              <a:ext uri="{C183D7F6-B498-43B3-948B-1728B52AA6E4}">
                <adec:decorative xmlns:adec="http://schemas.microsoft.com/office/drawing/2017/decorative" val="1"/>
              </a:ext>
            </a:extLst>
          </p:cNvPr>
          <p:cNvGrpSpPr/>
          <p:nvPr userDrawn="1"/>
        </p:nvGrpSpPr>
        <p:grpSpPr>
          <a:xfrm>
            <a:off x="4722312" y="1388671"/>
            <a:ext cx="457200" cy="457200"/>
            <a:chOff x="4722312" y="1664697"/>
            <a:chExt cx="570652" cy="570652"/>
          </a:xfrm>
        </p:grpSpPr>
        <p:sp>
          <p:nvSpPr>
            <p:cNvPr id="77" name="Oval 76">
              <a:extLst>
                <a:ext uri="{FF2B5EF4-FFF2-40B4-BE49-F238E27FC236}">
                  <a16:creationId xmlns:a16="http://schemas.microsoft.com/office/drawing/2014/main" id="{3C153727-8F4E-4088-A823-3B49DE1DDA52}"/>
                </a:ext>
              </a:extLst>
            </p:cNvPr>
            <p:cNvSpPr/>
            <p:nvPr userDrawn="1"/>
          </p:nvSpPr>
          <p:spPr bwMode="auto">
            <a:xfrm>
              <a:off x="4722312" y="1664697"/>
              <a:ext cx="570652" cy="570652"/>
            </a:xfrm>
            <a:prstGeom prst="ellipse">
              <a:avLst/>
            </a:prstGeom>
            <a:solidFill>
              <a:schemeClr val="bg1"/>
            </a:solidFill>
            <a:ln>
              <a:noFill/>
              <a:headEnd type="none" w="med" len="med"/>
              <a:tailEnd type="none" w="med" len="med"/>
            </a:ln>
            <a:effectLst>
              <a:outerShdw blurRad="190500" dist="38100" dir="2700000" algn="ctr" rotWithShape="0">
                <a:schemeClr val="tx1">
                  <a:alpha val="2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86" name="Group 85">
              <a:extLst>
                <a:ext uri="{FF2B5EF4-FFF2-40B4-BE49-F238E27FC236}">
                  <a16:creationId xmlns:a16="http://schemas.microsoft.com/office/drawing/2014/main" id="{D4E0FC3B-EC45-4D50-9E6F-FE0DC9C5AE03}"/>
                </a:ext>
              </a:extLst>
            </p:cNvPr>
            <p:cNvGrpSpPr/>
            <p:nvPr userDrawn="1"/>
          </p:nvGrpSpPr>
          <p:grpSpPr>
            <a:xfrm>
              <a:off x="4808475" y="1750860"/>
              <a:ext cx="398327" cy="398327"/>
              <a:chOff x="9754236" y="1276544"/>
              <a:chExt cx="509074" cy="509074"/>
            </a:xfrm>
          </p:grpSpPr>
          <p:sp>
            <p:nvSpPr>
              <p:cNvPr id="87" name="Freeform 1105">
                <a:extLst>
                  <a:ext uri="{FF2B5EF4-FFF2-40B4-BE49-F238E27FC236}">
                    <a16:creationId xmlns:a16="http://schemas.microsoft.com/office/drawing/2014/main" id="{7B8539A8-398F-40C7-A49B-F978AC77FCD7}"/>
                  </a:ext>
                </a:extLst>
              </p:cNvPr>
              <p:cNvSpPr>
                <a:spLocks/>
              </p:cNvSpPr>
              <p:nvPr/>
            </p:nvSpPr>
            <p:spPr bwMode="auto">
              <a:xfrm>
                <a:off x="9754236" y="1421279"/>
                <a:ext cx="134756" cy="219600"/>
              </a:xfrm>
              <a:custGeom>
                <a:avLst/>
                <a:gdLst>
                  <a:gd name="T0" fmla="*/ 27 w 27"/>
                  <a:gd name="T1" fmla="*/ 4 h 44"/>
                  <a:gd name="T2" fmla="*/ 22 w 27"/>
                  <a:gd name="T3" fmla="*/ 0 h 44"/>
                  <a:gd name="T4" fmla="*/ 4 w 27"/>
                  <a:gd name="T5" fmla="*/ 18 h 44"/>
                  <a:gd name="T6" fmla="*/ 0 w 27"/>
                  <a:gd name="T7" fmla="*/ 22 h 44"/>
                  <a:gd name="T8" fmla="*/ 0 w 27"/>
                  <a:gd name="T9" fmla="*/ 22 h 44"/>
                  <a:gd name="T10" fmla="*/ 0 w 27"/>
                  <a:gd name="T11" fmla="*/ 22 h 44"/>
                  <a:gd name="T12" fmla="*/ 5 w 27"/>
                  <a:gd name="T13" fmla="*/ 27 h 44"/>
                  <a:gd name="T14" fmla="*/ 5 w 27"/>
                  <a:gd name="T15" fmla="*/ 27 h 44"/>
                  <a:gd name="T16" fmla="*/ 22 w 27"/>
                  <a:gd name="T17" fmla="*/ 44 h 44"/>
                  <a:gd name="T18" fmla="*/ 27 w 27"/>
                  <a:gd name="T19" fmla="*/ 40 h 44"/>
                  <a:gd name="T20" fmla="*/ 9 w 27"/>
                  <a:gd name="T21" fmla="*/ 22 h 44"/>
                  <a:gd name="T22" fmla="*/ 27 w 27"/>
                  <a:gd name="T23" fmla="*/ 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44">
                    <a:moveTo>
                      <a:pt x="27" y="4"/>
                    </a:moveTo>
                    <a:lnTo>
                      <a:pt x="22" y="0"/>
                    </a:lnTo>
                    <a:lnTo>
                      <a:pt x="4" y="18"/>
                    </a:lnTo>
                    <a:lnTo>
                      <a:pt x="0" y="22"/>
                    </a:lnTo>
                    <a:lnTo>
                      <a:pt x="0" y="22"/>
                    </a:lnTo>
                    <a:lnTo>
                      <a:pt x="0" y="22"/>
                    </a:lnTo>
                    <a:lnTo>
                      <a:pt x="5" y="27"/>
                    </a:lnTo>
                    <a:lnTo>
                      <a:pt x="5" y="27"/>
                    </a:lnTo>
                    <a:lnTo>
                      <a:pt x="22" y="44"/>
                    </a:lnTo>
                    <a:lnTo>
                      <a:pt x="27" y="40"/>
                    </a:lnTo>
                    <a:lnTo>
                      <a:pt x="9" y="22"/>
                    </a:lnTo>
                    <a:lnTo>
                      <a:pt x="27" y="4"/>
                    </a:lnTo>
                    <a:close/>
                  </a:path>
                </a:pathLst>
              </a:custGeom>
              <a:solidFill>
                <a:srgbClr val="1919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2160" b="0" i="0" u="none" strike="noStrike" kern="0" cap="none" spc="0" normalizeH="0" baseline="0" noProof="0">
                  <a:ln>
                    <a:noFill/>
                  </a:ln>
                  <a:solidFill>
                    <a:srgbClr val="3C3C41"/>
                  </a:solidFill>
                  <a:effectLst/>
                  <a:uLnTx/>
                  <a:uFillTx/>
                  <a:latin typeface="Segoe UI"/>
                  <a:ea typeface="+mn-ea"/>
                  <a:cs typeface="+mn-cs"/>
                </a:endParaRPr>
              </a:p>
            </p:txBody>
          </p:sp>
          <p:sp>
            <p:nvSpPr>
              <p:cNvPr id="88" name="Freeform 1106">
                <a:extLst>
                  <a:ext uri="{FF2B5EF4-FFF2-40B4-BE49-F238E27FC236}">
                    <a16:creationId xmlns:a16="http://schemas.microsoft.com/office/drawing/2014/main" id="{E0E7C231-8F91-47DA-B8B2-6A6668547B0E}"/>
                  </a:ext>
                </a:extLst>
              </p:cNvPr>
              <p:cNvSpPr>
                <a:spLocks/>
              </p:cNvSpPr>
              <p:nvPr/>
            </p:nvSpPr>
            <p:spPr bwMode="auto">
              <a:xfrm>
                <a:off x="10128554" y="1421279"/>
                <a:ext cx="134756" cy="219600"/>
              </a:xfrm>
              <a:custGeom>
                <a:avLst/>
                <a:gdLst>
                  <a:gd name="T0" fmla="*/ 27 w 27"/>
                  <a:gd name="T1" fmla="*/ 22 h 44"/>
                  <a:gd name="T2" fmla="*/ 27 w 27"/>
                  <a:gd name="T3" fmla="*/ 22 h 44"/>
                  <a:gd name="T4" fmla="*/ 22 w 27"/>
                  <a:gd name="T5" fmla="*/ 17 h 44"/>
                  <a:gd name="T6" fmla="*/ 22 w 27"/>
                  <a:gd name="T7" fmla="*/ 17 h 44"/>
                  <a:gd name="T8" fmla="*/ 4 w 27"/>
                  <a:gd name="T9" fmla="*/ 0 h 44"/>
                  <a:gd name="T10" fmla="*/ 0 w 27"/>
                  <a:gd name="T11" fmla="*/ 4 h 44"/>
                  <a:gd name="T12" fmla="*/ 18 w 27"/>
                  <a:gd name="T13" fmla="*/ 22 h 44"/>
                  <a:gd name="T14" fmla="*/ 0 w 27"/>
                  <a:gd name="T15" fmla="*/ 40 h 44"/>
                  <a:gd name="T16" fmla="*/ 4 w 27"/>
                  <a:gd name="T17" fmla="*/ 44 h 44"/>
                  <a:gd name="T18" fmla="*/ 23 w 27"/>
                  <a:gd name="T19" fmla="*/ 26 h 44"/>
                  <a:gd name="T20" fmla="*/ 27 w 27"/>
                  <a:gd name="T21" fmla="*/ 22 h 44"/>
                  <a:gd name="T22" fmla="*/ 27 w 27"/>
                  <a:gd name="T23"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44">
                    <a:moveTo>
                      <a:pt x="27" y="22"/>
                    </a:moveTo>
                    <a:lnTo>
                      <a:pt x="27" y="22"/>
                    </a:lnTo>
                    <a:lnTo>
                      <a:pt x="22" y="17"/>
                    </a:lnTo>
                    <a:lnTo>
                      <a:pt x="22" y="17"/>
                    </a:lnTo>
                    <a:lnTo>
                      <a:pt x="4" y="0"/>
                    </a:lnTo>
                    <a:lnTo>
                      <a:pt x="0" y="4"/>
                    </a:lnTo>
                    <a:lnTo>
                      <a:pt x="18" y="22"/>
                    </a:lnTo>
                    <a:lnTo>
                      <a:pt x="0" y="40"/>
                    </a:lnTo>
                    <a:lnTo>
                      <a:pt x="4" y="44"/>
                    </a:lnTo>
                    <a:lnTo>
                      <a:pt x="23" y="26"/>
                    </a:lnTo>
                    <a:lnTo>
                      <a:pt x="27" y="22"/>
                    </a:lnTo>
                    <a:lnTo>
                      <a:pt x="27" y="22"/>
                    </a:lnTo>
                    <a:close/>
                  </a:path>
                </a:pathLst>
              </a:custGeom>
              <a:solidFill>
                <a:srgbClr val="1919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2160" b="0" i="0" u="none" strike="noStrike" kern="0" cap="none" spc="0" normalizeH="0" baseline="0" noProof="0">
                  <a:ln>
                    <a:noFill/>
                  </a:ln>
                  <a:solidFill>
                    <a:srgbClr val="3C3C41"/>
                  </a:solidFill>
                  <a:effectLst/>
                  <a:uLnTx/>
                  <a:uFillTx/>
                  <a:latin typeface="Segoe UI"/>
                  <a:ea typeface="+mn-ea"/>
                  <a:cs typeface="+mn-cs"/>
                </a:endParaRPr>
              </a:p>
            </p:txBody>
          </p:sp>
          <p:sp>
            <p:nvSpPr>
              <p:cNvPr id="89" name="Freeform 1107">
                <a:extLst>
                  <a:ext uri="{FF2B5EF4-FFF2-40B4-BE49-F238E27FC236}">
                    <a16:creationId xmlns:a16="http://schemas.microsoft.com/office/drawing/2014/main" id="{F41426C5-7356-4728-9C68-76E8D1B5B9C0}"/>
                  </a:ext>
                </a:extLst>
              </p:cNvPr>
              <p:cNvSpPr>
                <a:spLocks/>
              </p:cNvSpPr>
              <p:nvPr/>
            </p:nvSpPr>
            <p:spPr bwMode="auto">
              <a:xfrm>
                <a:off x="9893983" y="1276544"/>
                <a:ext cx="224594" cy="134756"/>
              </a:xfrm>
              <a:custGeom>
                <a:avLst/>
                <a:gdLst>
                  <a:gd name="T0" fmla="*/ 23 w 45"/>
                  <a:gd name="T1" fmla="*/ 0 h 27"/>
                  <a:gd name="T2" fmla="*/ 18 w 45"/>
                  <a:gd name="T3" fmla="*/ 5 h 27"/>
                  <a:gd name="T4" fmla="*/ 18 w 45"/>
                  <a:gd name="T5" fmla="*/ 5 h 27"/>
                  <a:gd name="T6" fmla="*/ 0 w 45"/>
                  <a:gd name="T7" fmla="*/ 23 h 27"/>
                  <a:gd name="T8" fmla="*/ 5 w 45"/>
                  <a:gd name="T9" fmla="*/ 27 h 27"/>
                  <a:gd name="T10" fmla="*/ 23 w 45"/>
                  <a:gd name="T11" fmla="*/ 9 h 27"/>
                  <a:gd name="T12" fmla="*/ 40 w 45"/>
                  <a:gd name="T13" fmla="*/ 27 h 27"/>
                  <a:gd name="T14" fmla="*/ 45 w 45"/>
                  <a:gd name="T15" fmla="*/ 23 h 27"/>
                  <a:gd name="T16" fmla="*/ 27 w 45"/>
                  <a:gd name="T17" fmla="*/ 5 h 27"/>
                  <a:gd name="T18" fmla="*/ 23 w 45"/>
                  <a:gd name="T19"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 h="27">
                    <a:moveTo>
                      <a:pt x="23" y="0"/>
                    </a:moveTo>
                    <a:lnTo>
                      <a:pt x="18" y="5"/>
                    </a:lnTo>
                    <a:lnTo>
                      <a:pt x="18" y="5"/>
                    </a:lnTo>
                    <a:lnTo>
                      <a:pt x="0" y="23"/>
                    </a:lnTo>
                    <a:lnTo>
                      <a:pt x="5" y="27"/>
                    </a:lnTo>
                    <a:lnTo>
                      <a:pt x="23" y="9"/>
                    </a:lnTo>
                    <a:lnTo>
                      <a:pt x="40" y="27"/>
                    </a:lnTo>
                    <a:lnTo>
                      <a:pt x="45" y="23"/>
                    </a:lnTo>
                    <a:lnTo>
                      <a:pt x="27" y="5"/>
                    </a:lnTo>
                    <a:lnTo>
                      <a:pt x="23" y="0"/>
                    </a:lnTo>
                    <a:close/>
                  </a:path>
                </a:pathLst>
              </a:custGeom>
              <a:solidFill>
                <a:srgbClr val="1919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2160" b="0" i="0" u="none" strike="noStrike" kern="0" cap="none" spc="0" normalizeH="0" baseline="0" noProof="0">
                  <a:ln>
                    <a:noFill/>
                  </a:ln>
                  <a:solidFill>
                    <a:srgbClr val="3C3C41"/>
                  </a:solidFill>
                  <a:effectLst/>
                  <a:uLnTx/>
                  <a:uFillTx/>
                  <a:latin typeface="Segoe UI"/>
                  <a:ea typeface="+mn-ea"/>
                  <a:cs typeface="+mn-cs"/>
                </a:endParaRPr>
              </a:p>
            </p:txBody>
          </p:sp>
          <p:sp>
            <p:nvSpPr>
              <p:cNvPr id="90" name="Freeform 1108">
                <a:extLst>
                  <a:ext uri="{FF2B5EF4-FFF2-40B4-BE49-F238E27FC236}">
                    <a16:creationId xmlns:a16="http://schemas.microsoft.com/office/drawing/2014/main" id="{81977E99-85B7-4F05-B8C6-203614394ECE}"/>
                  </a:ext>
                </a:extLst>
              </p:cNvPr>
              <p:cNvSpPr>
                <a:spLocks/>
              </p:cNvSpPr>
              <p:nvPr/>
            </p:nvSpPr>
            <p:spPr bwMode="auto">
              <a:xfrm>
                <a:off x="9893983" y="1650862"/>
                <a:ext cx="224594" cy="134756"/>
              </a:xfrm>
              <a:custGeom>
                <a:avLst/>
                <a:gdLst>
                  <a:gd name="T0" fmla="*/ 40 w 45"/>
                  <a:gd name="T1" fmla="*/ 0 h 27"/>
                  <a:gd name="T2" fmla="*/ 22 w 45"/>
                  <a:gd name="T3" fmla="*/ 18 h 27"/>
                  <a:gd name="T4" fmla="*/ 5 w 45"/>
                  <a:gd name="T5" fmla="*/ 0 h 27"/>
                  <a:gd name="T6" fmla="*/ 0 w 45"/>
                  <a:gd name="T7" fmla="*/ 5 h 27"/>
                  <a:gd name="T8" fmla="*/ 18 w 45"/>
                  <a:gd name="T9" fmla="*/ 22 h 27"/>
                  <a:gd name="T10" fmla="*/ 18 w 45"/>
                  <a:gd name="T11" fmla="*/ 22 h 27"/>
                  <a:gd name="T12" fmla="*/ 19 w 45"/>
                  <a:gd name="T13" fmla="*/ 23 h 27"/>
                  <a:gd name="T14" fmla="*/ 23 w 45"/>
                  <a:gd name="T15" fmla="*/ 27 h 27"/>
                  <a:gd name="T16" fmla="*/ 27 w 45"/>
                  <a:gd name="T17" fmla="*/ 22 h 27"/>
                  <a:gd name="T18" fmla="*/ 27 w 45"/>
                  <a:gd name="T19" fmla="*/ 22 h 27"/>
                  <a:gd name="T20" fmla="*/ 45 w 45"/>
                  <a:gd name="T21" fmla="*/ 5 h 27"/>
                  <a:gd name="T22" fmla="*/ 40 w 45"/>
                  <a:gd name="T23"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5" h="27">
                    <a:moveTo>
                      <a:pt x="40" y="0"/>
                    </a:moveTo>
                    <a:lnTo>
                      <a:pt x="22" y="18"/>
                    </a:lnTo>
                    <a:lnTo>
                      <a:pt x="5" y="0"/>
                    </a:lnTo>
                    <a:lnTo>
                      <a:pt x="0" y="5"/>
                    </a:lnTo>
                    <a:lnTo>
                      <a:pt x="18" y="22"/>
                    </a:lnTo>
                    <a:lnTo>
                      <a:pt x="18" y="22"/>
                    </a:lnTo>
                    <a:lnTo>
                      <a:pt x="19" y="23"/>
                    </a:lnTo>
                    <a:lnTo>
                      <a:pt x="23" y="27"/>
                    </a:lnTo>
                    <a:lnTo>
                      <a:pt x="27" y="22"/>
                    </a:lnTo>
                    <a:lnTo>
                      <a:pt x="27" y="22"/>
                    </a:lnTo>
                    <a:lnTo>
                      <a:pt x="45" y="5"/>
                    </a:lnTo>
                    <a:lnTo>
                      <a:pt x="40" y="0"/>
                    </a:lnTo>
                    <a:close/>
                  </a:path>
                </a:pathLst>
              </a:custGeom>
              <a:solidFill>
                <a:srgbClr val="1919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2160" b="0" i="0" u="none" strike="noStrike" kern="0" cap="none" spc="0" normalizeH="0" baseline="0" noProof="0">
                  <a:ln>
                    <a:noFill/>
                  </a:ln>
                  <a:solidFill>
                    <a:srgbClr val="3C3C41"/>
                  </a:solidFill>
                  <a:effectLst/>
                  <a:uLnTx/>
                  <a:uFillTx/>
                  <a:latin typeface="Segoe UI"/>
                  <a:ea typeface="+mn-ea"/>
                  <a:cs typeface="+mn-cs"/>
                </a:endParaRPr>
              </a:p>
            </p:txBody>
          </p:sp>
          <p:sp>
            <p:nvSpPr>
              <p:cNvPr id="91" name="Freeform 1109">
                <a:extLst>
                  <a:ext uri="{FF2B5EF4-FFF2-40B4-BE49-F238E27FC236}">
                    <a16:creationId xmlns:a16="http://schemas.microsoft.com/office/drawing/2014/main" id="{D53288B7-1539-4B4F-A266-F00CFB75B0E1}"/>
                  </a:ext>
                </a:extLst>
              </p:cNvPr>
              <p:cNvSpPr>
                <a:spLocks/>
              </p:cNvSpPr>
              <p:nvPr/>
            </p:nvSpPr>
            <p:spPr bwMode="auto">
              <a:xfrm>
                <a:off x="9943891" y="1466199"/>
                <a:ext cx="129764" cy="129764"/>
              </a:xfrm>
              <a:custGeom>
                <a:avLst/>
                <a:gdLst>
                  <a:gd name="T0" fmla="*/ 16 w 32"/>
                  <a:gd name="T1" fmla="*/ 32 h 32"/>
                  <a:gd name="T2" fmla="*/ 16 w 32"/>
                  <a:gd name="T3" fmla="*/ 32 h 32"/>
                  <a:gd name="T4" fmla="*/ 0 w 32"/>
                  <a:gd name="T5" fmla="*/ 16 h 32"/>
                  <a:gd name="T6" fmla="*/ 0 w 32"/>
                  <a:gd name="T7" fmla="*/ 16 h 32"/>
                  <a:gd name="T8" fmla="*/ 16 w 32"/>
                  <a:gd name="T9" fmla="*/ 0 h 32"/>
                  <a:gd name="T10" fmla="*/ 16 w 32"/>
                  <a:gd name="T11" fmla="*/ 0 h 32"/>
                  <a:gd name="T12" fmla="*/ 32 w 32"/>
                  <a:gd name="T13" fmla="*/ 16 h 32"/>
                  <a:gd name="T14" fmla="*/ 32 w 32"/>
                  <a:gd name="T15" fmla="*/ 16 h 32"/>
                  <a:gd name="T16" fmla="*/ 16 w 32"/>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32">
                    <a:moveTo>
                      <a:pt x="16" y="32"/>
                    </a:moveTo>
                    <a:cubicBezTo>
                      <a:pt x="16" y="32"/>
                      <a:pt x="16" y="32"/>
                      <a:pt x="16" y="32"/>
                    </a:cubicBezTo>
                    <a:cubicBezTo>
                      <a:pt x="7" y="32"/>
                      <a:pt x="0" y="25"/>
                      <a:pt x="0" y="16"/>
                    </a:cubicBezTo>
                    <a:cubicBezTo>
                      <a:pt x="0" y="16"/>
                      <a:pt x="0" y="16"/>
                      <a:pt x="0" y="16"/>
                    </a:cubicBezTo>
                    <a:cubicBezTo>
                      <a:pt x="0" y="7"/>
                      <a:pt x="7" y="0"/>
                      <a:pt x="16" y="0"/>
                    </a:cubicBezTo>
                    <a:cubicBezTo>
                      <a:pt x="16" y="0"/>
                      <a:pt x="16" y="0"/>
                      <a:pt x="16" y="0"/>
                    </a:cubicBezTo>
                    <a:cubicBezTo>
                      <a:pt x="25" y="0"/>
                      <a:pt x="32" y="7"/>
                      <a:pt x="32" y="16"/>
                    </a:cubicBezTo>
                    <a:cubicBezTo>
                      <a:pt x="32" y="16"/>
                      <a:pt x="32" y="16"/>
                      <a:pt x="32" y="16"/>
                    </a:cubicBezTo>
                    <a:cubicBezTo>
                      <a:pt x="32" y="25"/>
                      <a:pt x="25" y="32"/>
                      <a:pt x="16" y="32"/>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2160" b="0" i="0" u="none" strike="noStrike" kern="0" cap="none" spc="0" normalizeH="0" baseline="0" noProof="0">
                  <a:ln>
                    <a:noFill/>
                  </a:ln>
                  <a:solidFill>
                    <a:srgbClr val="3C3C41"/>
                  </a:solidFill>
                  <a:effectLst/>
                  <a:uLnTx/>
                  <a:uFillTx/>
                  <a:latin typeface="Segoe UI"/>
                  <a:ea typeface="+mn-ea"/>
                  <a:cs typeface="+mn-cs"/>
                </a:endParaRPr>
              </a:p>
            </p:txBody>
          </p:sp>
        </p:grpSp>
      </p:grpSp>
    </p:spTree>
    <p:extLst>
      <p:ext uri="{BB962C8B-B14F-4D97-AF65-F5344CB8AC3E}">
        <p14:creationId xmlns:p14="http://schemas.microsoft.com/office/powerpoint/2010/main" val="90900283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le and photo header">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E95D724-00BB-4A16-8383-FE17CFB38BC7}"/>
              </a:ext>
              <a:ext uri="{C183D7F6-B498-43B3-948B-1728B52AA6E4}">
                <adec:decorative xmlns:adec="http://schemas.microsoft.com/office/drawing/2017/decorative" val="1"/>
              </a:ext>
            </a:extLst>
          </p:cNvPr>
          <p:cNvSpPr/>
          <p:nvPr userDrawn="1"/>
        </p:nvSpPr>
        <p:spPr bwMode="auto">
          <a:xfrm>
            <a:off x="-4" y="0"/>
            <a:ext cx="12188951" cy="1737360"/>
          </a:xfrm>
          <a:prstGeom prst="rect">
            <a:avLst/>
          </a:prstGeom>
          <a:solidFill>
            <a:schemeClr val="tx2"/>
          </a:solidFill>
        </p:spPr>
        <p:txBody>
          <a:bodyPr vert="horz" wrap="square" lIns="0" tIns="91440" rIns="146304" bIns="91440" rtlCol="0">
            <a:noAutofit/>
          </a:bodyPr>
          <a:lstStyle/>
          <a:p>
            <a:pPr marL="0" marR="0" lvl="0" indent="0" algn="l" defTabSz="914367" rtl="0" eaLnBrk="1" fontAlgn="auto" latinLnBrk="0" hangingPunct="1">
              <a:lnSpc>
                <a:spcPct val="100000"/>
              </a:lnSpc>
              <a:spcBef>
                <a:spcPts val="0"/>
              </a:spcBef>
              <a:spcAft>
                <a:spcPts val="0"/>
              </a:spcAft>
              <a:buClrTx/>
              <a:buSzPct val="90000"/>
              <a:buFontTx/>
              <a:buNone/>
              <a:tabLst/>
              <a:defRPr/>
            </a:pPr>
            <a:endParaRPr kumimoji="0" lang="en-US" sz="2353" b="0" i="0" u="none" strike="noStrike" kern="1200" cap="none" spc="-49" normalizeH="0" baseline="0" noProof="0">
              <a:ln>
                <a:noFill/>
              </a:ln>
              <a:solidFill>
                <a:srgbClr val="3C3C41"/>
              </a:solidFill>
              <a:effectLst/>
              <a:uLnTx/>
              <a:uFillTx/>
              <a:latin typeface="Segoe UI Semibold"/>
              <a:ea typeface="+mn-ea"/>
              <a:cs typeface="+mn-cs"/>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defRPr>
                <a:gradFill flip="none" rotWithShape="1">
                  <a:gsLst>
                    <a:gs pos="82000">
                      <a:schemeClr val="bg1"/>
                    </a:gs>
                    <a:gs pos="0">
                      <a:schemeClr val="bg1"/>
                    </a:gs>
                  </a:gsLst>
                  <a:lin ang="2700000" scaled="1"/>
                  <a:tileRect/>
                </a:gradFill>
              </a:defRPr>
            </a:lvl1pPr>
          </a:lstStyle>
          <a:p>
            <a:r>
              <a:rPr lang="en-US"/>
              <a:t>Click to edit Master title style</a:t>
            </a:r>
          </a:p>
        </p:txBody>
      </p:sp>
      <p:sp>
        <p:nvSpPr>
          <p:cNvPr id="24" name="Text Placeholder 23">
            <a:extLst>
              <a:ext uri="{FF2B5EF4-FFF2-40B4-BE49-F238E27FC236}">
                <a16:creationId xmlns:a16="http://schemas.microsoft.com/office/drawing/2014/main" id="{2A7973E1-8162-43A8-9577-D24612186AF5}"/>
              </a:ext>
            </a:extLst>
          </p:cNvPr>
          <p:cNvSpPr>
            <a:spLocks noGrp="1"/>
          </p:cNvSpPr>
          <p:nvPr>
            <p:ph type="body" sz="quarter" idx="18" hasCustomPrompt="1"/>
          </p:nvPr>
        </p:nvSpPr>
        <p:spPr>
          <a:xfrm>
            <a:off x="1066390" y="1100935"/>
            <a:ext cx="7190198" cy="307777"/>
          </a:xfrm>
        </p:spPr>
        <p:txBody>
          <a:bodyPr/>
          <a:lstStyle>
            <a:lvl1pPr marL="0" indent="0">
              <a:buNone/>
              <a:defRPr sz="2000">
                <a:gradFill flip="none" rotWithShape="1">
                  <a:gsLst>
                    <a:gs pos="82000">
                      <a:schemeClr val="bg1"/>
                    </a:gs>
                    <a:gs pos="0">
                      <a:schemeClr val="bg1"/>
                    </a:gs>
                  </a:gsLst>
                  <a:lin ang="2700000" scaled="1"/>
                  <a:tileRect/>
                </a:gradFill>
                <a:latin typeface="+mj-lt"/>
              </a:defRPr>
            </a:lvl1pPr>
            <a:lvl2pPr marL="228600" indent="0">
              <a:buNone/>
              <a:defRPr/>
            </a:lvl2pPr>
          </a:lstStyle>
          <a:p>
            <a:pPr lvl="0"/>
            <a:r>
              <a:rPr lang="en-US"/>
              <a:t>Product name</a:t>
            </a:r>
          </a:p>
        </p:txBody>
      </p:sp>
      <p:pic>
        <p:nvPicPr>
          <p:cNvPr id="13" name="Picture 12">
            <a:extLst>
              <a:ext uri="{FF2B5EF4-FFF2-40B4-BE49-F238E27FC236}">
                <a16:creationId xmlns:a16="http://schemas.microsoft.com/office/drawing/2014/main" id="{DDF96E23-111B-413B-9DAF-12CB715B0FA3}"/>
              </a:ext>
              <a:ext uri="{C183D7F6-B498-43B3-948B-1728B52AA6E4}">
                <adec:decorative xmlns:adec="http://schemas.microsoft.com/office/drawing/2017/decorative" val="1"/>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t="6096" b="61026"/>
          <a:stretch/>
        </p:blipFill>
        <p:spPr>
          <a:xfrm>
            <a:off x="5730677" y="-517358"/>
            <a:ext cx="3989422" cy="2254718"/>
          </a:xfrm>
          <a:custGeom>
            <a:avLst/>
            <a:gdLst>
              <a:gd name="connsiteX0" fmla="*/ 0 w 3989422"/>
              <a:gd name="connsiteY0" fmla="*/ 0 h 3748765"/>
              <a:gd name="connsiteX1" fmla="*/ 2459581 w 3989422"/>
              <a:gd name="connsiteY1" fmla="*/ 0 h 3748765"/>
              <a:gd name="connsiteX2" fmla="*/ 2459581 w 3989422"/>
              <a:gd name="connsiteY2" fmla="*/ 1074842 h 3748765"/>
              <a:gd name="connsiteX3" fmla="*/ 3989422 w 3989422"/>
              <a:gd name="connsiteY3" fmla="*/ 1074842 h 3748765"/>
              <a:gd name="connsiteX4" fmla="*/ 3989422 w 3989422"/>
              <a:gd name="connsiteY4" fmla="*/ 3748765 h 3748765"/>
              <a:gd name="connsiteX5" fmla="*/ 0 w 3989422"/>
              <a:gd name="connsiteY5" fmla="*/ 3748765 h 3748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89422" h="3748765">
                <a:moveTo>
                  <a:pt x="0" y="0"/>
                </a:moveTo>
                <a:lnTo>
                  <a:pt x="2459581" y="0"/>
                </a:lnTo>
                <a:lnTo>
                  <a:pt x="2459581" y="1074842"/>
                </a:lnTo>
                <a:lnTo>
                  <a:pt x="3989422" y="1074842"/>
                </a:lnTo>
                <a:lnTo>
                  <a:pt x="3989422" y="3748765"/>
                </a:lnTo>
                <a:lnTo>
                  <a:pt x="0" y="3748765"/>
                </a:lnTo>
                <a:close/>
              </a:path>
            </a:pathLst>
          </a:custGeom>
        </p:spPr>
      </p:pic>
      <p:sp>
        <p:nvSpPr>
          <p:cNvPr id="20" name="Picture Placeholder 19">
            <a:extLst>
              <a:ext uri="{FF2B5EF4-FFF2-40B4-BE49-F238E27FC236}">
                <a16:creationId xmlns:a16="http://schemas.microsoft.com/office/drawing/2014/main" id="{E70456A6-D52A-4576-89E3-C4F6CC790512}"/>
              </a:ext>
              <a:ext uri="{C183D7F6-B498-43B3-948B-1728B52AA6E4}">
                <adec:decorative xmlns:adec="http://schemas.microsoft.com/office/drawing/2017/decorative" val="1"/>
              </a:ext>
            </a:extLst>
          </p:cNvPr>
          <p:cNvSpPr>
            <a:spLocks noGrp="1"/>
          </p:cNvSpPr>
          <p:nvPr>
            <p:ph type="pic" sz="quarter" idx="17" hasCustomPrompt="1"/>
          </p:nvPr>
        </p:nvSpPr>
        <p:spPr bwMode="ltGray">
          <a:xfrm>
            <a:off x="8256721" y="-1332"/>
            <a:ext cx="3935280" cy="1737360"/>
          </a:xfrm>
          <a:custGeom>
            <a:avLst/>
            <a:gdLst>
              <a:gd name="connsiteX0" fmla="*/ 663093 w 3935280"/>
              <a:gd name="connsiteY0" fmla="*/ 0 h 1597021"/>
              <a:gd name="connsiteX1" fmla="*/ 3935280 w 3935280"/>
              <a:gd name="connsiteY1" fmla="*/ 0 h 1597021"/>
              <a:gd name="connsiteX2" fmla="*/ 3935280 w 3935280"/>
              <a:gd name="connsiteY2" fmla="*/ 1597021 h 1597021"/>
              <a:gd name="connsiteX3" fmla="*/ 0 w 3935280"/>
              <a:gd name="connsiteY3" fmla="*/ 1597021 h 1597021"/>
              <a:gd name="connsiteX4" fmla="*/ 695249 w 3935280"/>
              <a:gd name="connsiteY4" fmla="*/ 14150 h 1597021"/>
              <a:gd name="connsiteX0" fmla="*/ 695249 w 3935280"/>
              <a:gd name="connsiteY0" fmla="*/ 14150 h 1597021"/>
              <a:gd name="connsiteX1" fmla="*/ 3935280 w 3935280"/>
              <a:gd name="connsiteY1" fmla="*/ 0 h 1597021"/>
              <a:gd name="connsiteX2" fmla="*/ 3935280 w 3935280"/>
              <a:gd name="connsiteY2" fmla="*/ 1597021 h 1597021"/>
              <a:gd name="connsiteX3" fmla="*/ 0 w 3935280"/>
              <a:gd name="connsiteY3" fmla="*/ 1597021 h 1597021"/>
              <a:gd name="connsiteX4" fmla="*/ 695249 w 3935280"/>
              <a:gd name="connsiteY4" fmla="*/ 14150 h 1597021"/>
              <a:gd name="connsiteX0" fmla="*/ 695249 w 3935280"/>
              <a:gd name="connsiteY0" fmla="*/ 0 h 1601532"/>
              <a:gd name="connsiteX1" fmla="*/ 3935280 w 3935280"/>
              <a:gd name="connsiteY1" fmla="*/ 4511 h 1601532"/>
              <a:gd name="connsiteX2" fmla="*/ 3935280 w 3935280"/>
              <a:gd name="connsiteY2" fmla="*/ 1601532 h 1601532"/>
              <a:gd name="connsiteX3" fmla="*/ 0 w 3935280"/>
              <a:gd name="connsiteY3" fmla="*/ 1601532 h 1601532"/>
              <a:gd name="connsiteX4" fmla="*/ 695249 w 3935280"/>
              <a:gd name="connsiteY4" fmla="*/ 0 h 16015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5280" h="1601532">
                <a:moveTo>
                  <a:pt x="695249" y="0"/>
                </a:moveTo>
                <a:lnTo>
                  <a:pt x="3935280" y="4511"/>
                </a:lnTo>
                <a:lnTo>
                  <a:pt x="3935280" y="1601532"/>
                </a:lnTo>
                <a:lnTo>
                  <a:pt x="0" y="1601532"/>
                </a:lnTo>
                <a:lnTo>
                  <a:pt x="695249" y="0"/>
                </a:lnTo>
                <a:close/>
              </a:path>
            </a:pathLst>
          </a:custGeom>
          <a:blipFill>
            <a:blip r:embed="rId3"/>
            <a:stretch>
              <a:fillRect/>
            </a:stretch>
          </a:blipFill>
          <a:effectLst/>
        </p:spPr>
        <p:txBody>
          <a:bodyPr wrap="square" lIns="0" tIns="914400" rIns="0" anchor="t" anchorCtr="0">
            <a:noAutofit/>
          </a:bodyPr>
          <a:lstStyle>
            <a:lvl1pPr marL="0" indent="0" algn="ctr">
              <a:lnSpc>
                <a:spcPct val="100000"/>
              </a:lnSpc>
              <a:buNone/>
              <a:defRPr sz="11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6" name="Picture Placeholder 25">
            <a:extLst>
              <a:ext uri="{FF2B5EF4-FFF2-40B4-BE49-F238E27FC236}">
                <a16:creationId xmlns:a16="http://schemas.microsoft.com/office/drawing/2014/main" id="{F362847E-F575-43D5-8703-BC76DBFC722F}"/>
              </a:ext>
              <a:ext uri="{C183D7F6-B498-43B3-948B-1728B52AA6E4}">
                <adec:decorative xmlns:adec="http://schemas.microsoft.com/office/drawing/2017/decorative" val="1"/>
              </a:ext>
            </a:extLst>
          </p:cNvPr>
          <p:cNvSpPr>
            <a:spLocks noGrp="1"/>
          </p:cNvSpPr>
          <p:nvPr>
            <p:ph type="pic" sz="quarter" idx="19" hasCustomPrompt="1"/>
          </p:nvPr>
        </p:nvSpPr>
        <p:spPr>
          <a:xfrm>
            <a:off x="588263" y="1067371"/>
            <a:ext cx="374904" cy="374904"/>
          </a:xfrm>
          <a:solidFill>
            <a:schemeClr val="accent1"/>
          </a:solidFill>
        </p:spPr>
        <p:txBody>
          <a:bodyPr wrap="none">
            <a:noAutofit/>
          </a:bodyPr>
          <a:lstStyle>
            <a:lvl1pPr marL="0" indent="0" algn="ctr">
              <a:buNone/>
              <a:defRPr sz="700">
                <a:solidFill>
                  <a:schemeClr val="bg1"/>
                </a:solidFill>
              </a:defRPr>
            </a:lvl1pPr>
          </a:lstStyle>
          <a:p>
            <a:r>
              <a:rPr lang="en-US"/>
              <a:t>Product</a:t>
            </a:r>
            <a:br>
              <a:rPr lang="en-US"/>
            </a:br>
            <a:r>
              <a:rPr lang="en-US"/>
              <a:t>graphic</a:t>
            </a:r>
          </a:p>
        </p:txBody>
      </p:sp>
    </p:spTree>
    <p:extLst>
      <p:ext uri="{BB962C8B-B14F-4D97-AF65-F5344CB8AC3E}">
        <p14:creationId xmlns:p14="http://schemas.microsoft.com/office/powerpoint/2010/main" val="318690577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7188489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78537546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Demo slide ocea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6546216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11319760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69888548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gradFill>
                  <a:gsLst>
                    <a:gs pos="40000">
                      <a:schemeClr val="bg1"/>
                    </a:gs>
                    <a:gs pos="100000">
                      <a:schemeClr val="bg1"/>
                    </a:gs>
                  </a:gsLst>
                  <a:lin ang="16200000" scaled="1"/>
                </a:gradFill>
              </a:defRPr>
            </a:lvl1pPr>
          </a:lstStyle>
          <a:p>
            <a:r>
              <a:rPr lang="en-US"/>
              <a:t>Click to edit Master title style</a:t>
            </a:r>
          </a:p>
        </p:txBody>
      </p:sp>
    </p:spTree>
    <p:extLst>
      <p:ext uri="{BB962C8B-B14F-4D97-AF65-F5344CB8AC3E}">
        <p14:creationId xmlns:p14="http://schemas.microsoft.com/office/powerpoint/2010/main" val="2887083729"/>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gradFill>
                  <a:gsLst>
                    <a:gs pos="50000">
                      <a:schemeClr val="bg1"/>
                    </a:gs>
                    <a:gs pos="100000">
                      <a:schemeClr val="bg1"/>
                    </a:gs>
                  </a:gsLst>
                  <a:lin ang="0" scaled="1"/>
                </a:gradFill>
              </a:defRPr>
            </a:lvl1pPr>
          </a:lstStyle>
          <a:p>
            <a:r>
              <a:rPr lang="en-US"/>
              <a:t>Click to edit </a:t>
            </a:r>
            <a:br>
              <a:rPr lang="en-US"/>
            </a:br>
            <a:r>
              <a:rPr lang="en-US"/>
              <a:t>Master title style</a:t>
            </a:r>
          </a:p>
        </p:txBody>
      </p:sp>
    </p:spTree>
    <p:extLst>
      <p:ext uri="{BB962C8B-B14F-4D97-AF65-F5344CB8AC3E}">
        <p14:creationId xmlns:p14="http://schemas.microsoft.com/office/powerpoint/2010/main" val="3570697045"/>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gradFill>
                  <a:gsLst>
                    <a:gs pos="50000">
                      <a:schemeClr val="bg1"/>
                    </a:gs>
                    <a:gs pos="100000">
                      <a:schemeClr val="bg1"/>
                    </a:gs>
                  </a:gsLst>
                  <a:lin ang="10800000" scaled="1"/>
                </a:gradFill>
              </a:defRPr>
            </a:lvl1pPr>
          </a:lstStyle>
          <a:p>
            <a:r>
              <a:rPr lang="en-US"/>
              <a:t>Click to edit </a:t>
            </a:r>
            <a:br>
              <a:rPr lang="en-US"/>
            </a:br>
            <a:r>
              <a:rPr lang="en-US"/>
              <a:t>Master title style</a:t>
            </a:r>
          </a:p>
        </p:txBody>
      </p:sp>
    </p:spTree>
    <p:extLst>
      <p:ext uri="{BB962C8B-B14F-4D97-AF65-F5344CB8AC3E}">
        <p14:creationId xmlns:p14="http://schemas.microsoft.com/office/powerpoint/2010/main" val="2072424582"/>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511871406"/>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082367063"/>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49771418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25030839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660825295"/>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Screenshot">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10198-B250-44FD-9AC7-BA0E6E23B5C1}"/>
              </a:ext>
            </a:extLst>
          </p:cNvPr>
          <p:cNvSpPr>
            <a:spLocks noGrp="1"/>
          </p:cNvSpPr>
          <p:nvPr>
            <p:ph type="title"/>
          </p:nvPr>
        </p:nvSpPr>
        <p:spPr>
          <a:xfrm>
            <a:off x="588263" y="457200"/>
            <a:ext cx="3856737" cy="553998"/>
          </a:xfrm>
        </p:spPr>
        <p:txBody>
          <a:bodyPr/>
          <a:lstStyle/>
          <a:p>
            <a:r>
              <a:rPr lang="en-US"/>
              <a:t>Click to edit Master title style</a:t>
            </a:r>
          </a:p>
        </p:txBody>
      </p:sp>
      <p:sp>
        <p:nvSpPr>
          <p:cNvPr id="14" name="Text Placeholder 13">
            <a:extLst>
              <a:ext uri="{FF2B5EF4-FFF2-40B4-BE49-F238E27FC236}">
                <a16:creationId xmlns:a16="http://schemas.microsoft.com/office/drawing/2014/main" id="{6F25D0DC-756F-45C2-A98F-05B75941978C}"/>
              </a:ext>
            </a:extLst>
          </p:cNvPr>
          <p:cNvSpPr>
            <a:spLocks noGrp="1"/>
          </p:cNvSpPr>
          <p:nvPr>
            <p:ph type="body" sz="quarter" idx="11"/>
          </p:nvPr>
        </p:nvSpPr>
        <p:spPr>
          <a:xfrm>
            <a:off x="588263" y="2395538"/>
            <a:ext cx="3856737" cy="861774"/>
          </a:xfrm>
        </p:spPr>
        <p:txBody>
          <a:bodyPr/>
          <a:lstStyle>
            <a:lvl1pPr marL="0" indent="0">
              <a:buNone/>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Content Placeholder 4">
            <a:extLst>
              <a:ext uri="{FF2B5EF4-FFF2-40B4-BE49-F238E27FC236}">
                <a16:creationId xmlns:a16="http://schemas.microsoft.com/office/drawing/2014/main" id="{A111676F-0A7B-49C1-8A96-1063E1813997}"/>
              </a:ext>
            </a:extLst>
          </p:cNvPr>
          <p:cNvSpPr>
            <a:spLocks noGrp="1"/>
          </p:cNvSpPr>
          <p:nvPr>
            <p:ph sz="quarter" idx="12" hasCustomPrompt="1"/>
          </p:nvPr>
        </p:nvSpPr>
        <p:spPr>
          <a:xfrm>
            <a:off x="5202937" y="1464400"/>
            <a:ext cx="6989063" cy="3929199"/>
          </a:xfrm>
          <a:prstGeom prst="roundRect">
            <a:avLst>
              <a:gd name="adj" fmla="val 0"/>
            </a:avLst>
          </a:prstGeom>
          <a:blipFill>
            <a:blip r:embed="rId2"/>
            <a:stretch>
              <a:fillRect/>
            </a:stretch>
          </a:blipFill>
          <a:ln w="381000">
            <a:solidFill>
              <a:schemeClr val="tx1"/>
            </a:solidFill>
          </a:ln>
          <a:effectLst>
            <a:outerShdw blurRad="254000" dist="292100" dir="2700000" sx="101000" sy="101000" algn="ctr" rotWithShape="0">
              <a:srgbClr val="000000">
                <a:alpha val="15000"/>
              </a:srgbClr>
            </a:outerShdw>
          </a:effectLst>
        </p:spPr>
        <p:txBody>
          <a:bodyPr tIns="2377440"/>
          <a:lstStyle>
            <a:lvl1pPr marL="0" indent="0">
              <a:defRPr lang="en-US" sz="1400" b="1" kern="1200" spc="0" baseline="0" dirty="0">
                <a:solidFill>
                  <a:srgbClr val="000000"/>
                </a:solidFill>
                <a:latin typeface="+mn-lt"/>
                <a:ea typeface="+mn-ea"/>
                <a:cs typeface="Segoe UI" panose="020B0502040204020203" pitchFamily="34" charset="0"/>
              </a:defRPr>
            </a:lvl1pPr>
          </a:lstStyle>
          <a:p>
            <a:pPr marL="228600" marR="0" lvl="0" indent="-22860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Drag &amp; drop your photo here </a:t>
            </a:r>
            <a:br>
              <a:rPr lang="en-US"/>
            </a:br>
            <a:r>
              <a:rPr lang="en-US"/>
              <a:t>or click or tap icon below </a:t>
            </a:r>
            <a:br>
              <a:rPr lang="en-US"/>
            </a:br>
            <a:r>
              <a:rPr lang="en-US"/>
              <a:t>to insert</a:t>
            </a:r>
          </a:p>
          <a:p>
            <a:pPr marL="228600" marR="0" lvl="0" indent="-22860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endParaRPr lang="en-US"/>
          </a:p>
        </p:txBody>
      </p:sp>
    </p:spTree>
    <p:extLst>
      <p:ext uri="{BB962C8B-B14F-4D97-AF65-F5344CB8AC3E}">
        <p14:creationId xmlns:p14="http://schemas.microsoft.com/office/powerpoint/2010/main" val="10591483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noAutofit/>
          </a:bodyPr>
          <a:lstStyle>
            <a:lvl1pPr>
              <a:defRPr>
                <a:gradFill flip="none" rotWithShape="1">
                  <a:gsLst>
                    <a:gs pos="82000">
                      <a:schemeClr val="tx1"/>
                    </a:gs>
                    <a:gs pos="0">
                      <a:schemeClr val="tx1"/>
                    </a:gs>
                  </a:gsLst>
                  <a:lin ang="2700000" scaled="1"/>
                  <a:tileRect/>
                </a:gra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noAutofit/>
          </a:bodyPr>
          <a:lstStyle>
            <a:lvl1pPr marL="0" indent="0">
              <a:spcAft>
                <a:spcPts val="800"/>
              </a:spcAft>
              <a:buNone/>
              <a:defRPr>
                <a:gradFill flip="none" rotWithShape="1">
                  <a:gsLst>
                    <a:gs pos="82000">
                      <a:schemeClr val="tx1"/>
                    </a:gs>
                    <a:gs pos="0">
                      <a:schemeClr val="tx1"/>
                    </a:gs>
                  </a:gsLst>
                  <a:lin ang="2700000" scaled="1"/>
                  <a:tileRect/>
                </a:gradFill>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9484331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27678743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flip="none" rotWithShape="1">
                  <a:gsLst>
                    <a:gs pos="82000">
                      <a:schemeClr val="accent3"/>
                    </a:gs>
                    <a:gs pos="0">
                      <a:schemeClr val="accent3"/>
                    </a:gs>
                  </a:gsLst>
                  <a:lin ang="2700000" scaled="1"/>
                  <a:tileRect/>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50000">
                      <a:schemeClr val="tx1"/>
                    </a:gs>
                    <a:gs pos="100000">
                      <a:schemeClr val="tx1"/>
                    </a:gs>
                  </a:gsLst>
                  <a:lin ang="10800000" scaled="1"/>
                </a:gradFill>
                <a:latin typeface="+mn-lt"/>
              </a:defRPr>
            </a:lvl1pPr>
          </a:lstStyle>
          <a:p>
            <a:pPr lvl="0"/>
            <a:r>
              <a:rPr lang="en-US"/>
              <a:t>Speaker name</a:t>
            </a:r>
          </a:p>
        </p:txBody>
      </p:sp>
    </p:spTree>
    <p:extLst>
      <p:ext uri="{BB962C8B-B14F-4D97-AF65-F5344CB8AC3E}">
        <p14:creationId xmlns:p14="http://schemas.microsoft.com/office/powerpoint/2010/main" val="17651177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flip="none" rotWithShape="1">
                  <a:gsLst>
                    <a:gs pos="82000">
                      <a:schemeClr val="tx1"/>
                    </a:gs>
                    <a:gs pos="0">
                      <a:schemeClr val="tx1"/>
                    </a:gs>
                  </a:gsLst>
                  <a:lin ang="2700000" scaled="1"/>
                  <a:tileRect/>
                </a:gradFill>
                <a:latin typeface="+mn-lt"/>
              </a:defRPr>
            </a:lvl1pPr>
          </a:lstStyle>
          <a:p>
            <a:pPr lvl="0"/>
            <a:r>
              <a:rPr lang="en-US"/>
              <a:t>Speaker name</a:t>
            </a:r>
          </a:p>
        </p:txBody>
      </p:sp>
      <p:sp>
        <p:nvSpPr>
          <p:cNvPr id="7" name="Title 6">
            <a:extLst>
              <a:ext uri="{FF2B5EF4-FFF2-40B4-BE49-F238E27FC236}">
                <a16:creationId xmlns:a16="http://schemas.microsoft.com/office/drawing/2014/main" id="{A49A1B53-B664-409E-8185-4F6AA4961E6A}"/>
              </a:ext>
            </a:extLst>
          </p:cNvPr>
          <p:cNvSpPr>
            <a:spLocks noGrp="1"/>
          </p:cNvSpPr>
          <p:nvPr>
            <p:ph type="title"/>
          </p:nvPr>
        </p:nvSpPr>
        <p:spPr>
          <a:xfrm>
            <a:off x="588263" y="2993456"/>
            <a:ext cx="11018520" cy="553998"/>
          </a:xfrm>
        </p:spPr>
        <p:txBody>
          <a:bodyPr/>
          <a:lstStyle/>
          <a:p>
            <a:r>
              <a:rPr lang="en-US"/>
              <a:t>Click to edit Master title style</a:t>
            </a:r>
          </a:p>
        </p:txBody>
      </p:sp>
    </p:spTree>
    <p:extLst>
      <p:ext uri="{BB962C8B-B14F-4D97-AF65-F5344CB8AC3E}">
        <p14:creationId xmlns:p14="http://schemas.microsoft.com/office/powerpoint/2010/main" val="42850212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flip="none" rotWithShape="1">
                  <a:gsLst>
                    <a:gs pos="82000">
                      <a:schemeClr val="accent3"/>
                    </a:gs>
                    <a:gs pos="0">
                      <a:schemeClr val="accent3"/>
                    </a:gs>
                  </a:gsLst>
                  <a:lin ang="2700000" scaled="1"/>
                  <a:tileRect/>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7231911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88263" y="3010390"/>
            <a:ext cx="11018520" cy="553998"/>
          </a:xfrm>
        </p:spPr>
        <p:txBody>
          <a:bodyPr/>
          <a:lstStyle/>
          <a:p>
            <a:r>
              <a:rPr lang="en-US"/>
              <a:t>Click to edit Master title style</a:t>
            </a:r>
          </a:p>
        </p:txBody>
      </p:sp>
    </p:spTree>
    <p:extLst>
      <p:ext uri="{BB962C8B-B14F-4D97-AF65-F5344CB8AC3E}">
        <p14:creationId xmlns:p14="http://schemas.microsoft.com/office/powerpoint/2010/main" val="24906235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7031908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886416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Lines Title Slide - Animated">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199" y="2425780"/>
            <a:ext cx="5486400" cy="1107996"/>
          </a:xfrm>
          <a:noFill/>
        </p:spPr>
        <p:txBody>
          <a:bodyPr wrap="square" lIns="0" tIns="0" rIns="0" bIns="0" anchor="b" anchorCtr="0">
            <a:spAutoFit/>
          </a:bodyPr>
          <a:lstStyle>
            <a:lvl1pPr>
              <a:defRPr sz="3600" spc="-50" baseline="0">
                <a:gradFill flip="none" rotWithShape="1">
                  <a:gsLst>
                    <a:gs pos="82000">
                      <a:schemeClr val="accent3"/>
                    </a:gs>
                    <a:gs pos="0">
                      <a:schemeClr val="accent3"/>
                    </a:gs>
                  </a:gsLst>
                  <a:lin ang="2700000" scaled="1"/>
                  <a:tileRect/>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199" y="3962400"/>
            <a:ext cx="5486400" cy="338554"/>
          </a:xfrm>
          <a:noFill/>
        </p:spPr>
        <p:txBody>
          <a:bodyPr wrap="square" lIns="0" tIns="0" rIns="0" bIns="0">
            <a:spAutoFit/>
          </a:bodyPr>
          <a:lstStyle>
            <a:lvl1pPr marL="0" indent="0">
              <a:spcBef>
                <a:spcPts val="0"/>
              </a:spcBef>
              <a:buNone/>
              <a:defRPr sz="2200"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grpSp>
        <p:nvGrpSpPr>
          <p:cNvPr id="10" name="Group 9">
            <a:extLst>
              <a:ext uri="{FF2B5EF4-FFF2-40B4-BE49-F238E27FC236}">
                <a16:creationId xmlns:a16="http://schemas.microsoft.com/office/drawing/2014/main" id="{3D743698-2EE7-4AB3-928F-CA870CA69DF0}"/>
              </a:ext>
              <a:ext uri="{C183D7F6-B498-43B3-948B-1728B52AA6E4}">
                <adec:decorative xmlns:adec="http://schemas.microsoft.com/office/drawing/2017/decorative" val="1"/>
              </a:ext>
            </a:extLst>
          </p:cNvPr>
          <p:cNvGrpSpPr/>
          <p:nvPr userDrawn="1"/>
        </p:nvGrpSpPr>
        <p:grpSpPr>
          <a:xfrm>
            <a:off x="3306762" y="1141413"/>
            <a:ext cx="8310563" cy="5740395"/>
            <a:chOff x="3306762" y="1141413"/>
            <a:chExt cx="8310563" cy="5740395"/>
          </a:xfrm>
        </p:grpSpPr>
        <p:sp>
          <p:nvSpPr>
            <p:cNvPr id="11" name="Line 5">
              <a:extLst>
                <a:ext uri="{FF2B5EF4-FFF2-40B4-BE49-F238E27FC236}">
                  <a16:creationId xmlns:a16="http://schemas.microsoft.com/office/drawing/2014/main" id="{AD7ADD38-21DA-454E-BB4B-AE351DE30530}"/>
                </a:ext>
              </a:extLst>
            </p:cNvPr>
            <p:cNvSpPr>
              <a:spLocks noChangeShapeType="1"/>
            </p:cNvSpPr>
            <p:nvPr userDrawn="1"/>
          </p:nvSpPr>
          <p:spPr bwMode="auto">
            <a:xfrm flipV="1">
              <a:off x="9037638" y="3665538"/>
              <a:ext cx="1282700" cy="12827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 name="Line 6">
              <a:extLst>
                <a:ext uri="{FF2B5EF4-FFF2-40B4-BE49-F238E27FC236}">
                  <a16:creationId xmlns:a16="http://schemas.microsoft.com/office/drawing/2014/main" id="{F66FFECD-2A1C-461D-96C8-E893D3C206D9}"/>
                </a:ext>
              </a:extLst>
            </p:cNvPr>
            <p:cNvSpPr>
              <a:spLocks noChangeShapeType="1"/>
            </p:cNvSpPr>
            <p:nvPr userDrawn="1"/>
          </p:nvSpPr>
          <p:spPr bwMode="auto">
            <a:xfrm flipV="1">
              <a:off x="8358188" y="3946525"/>
              <a:ext cx="1393825"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 name="Line 7">
              <a:extLst>
                <a:ext uri="{FF2B5EF4-FFF2-40B4-BE49-F238E27FC236}">
                  <a16:creationId xmlns:a16="http://schemas.microsoft.com/office/drawing/2014/main" id="{EFA5BD88-560C-460C-911C-015AC28EC1D3}"/>
                </a:ext>
              </a:extLst>
            </p:cNvPr>
            <p:cNvSpPr>
              <a:spLocks noChangeShapeType="1"/>
            </p:cNvSpPr>
            <p:nvPr userDrawn="1"/>
          </p:nvSpPr>
          <p:spPr bwMode="auto">
            <a:xfrm flipV="1">
              <a:off x="7192963" y="4606925"/>
              <a:ext cx="1668463" cy="166846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 name="Line 8">
              <a:extLst>
                <a:ext uri="{FF2B5EF4-FFF2-40B4-BE49-F238E27FC236}">
                  <a16:creationId xmlns:a16="http://schemas.microsoft.com/office/drawing/2014/main" id="{A39F8E20-20F6-481B-8EA6-D202BB397BA4}"/>
                </a:ext>
              </a:extLst>
            </p:cNvPr>
            <p:cNvSpPr>
              <a:spLocks noChangeShapeType="1"/>
            </p:cNvSpPr>
            <p:nvPr userDrawn="1"/>
          </p:nvSpPr>
          <p:spPr bwMode="auto">
            <a:xfrm flipV="1">
              <a:off x="8978900" y="3786188"/>
              <a:ext cx="701675" cy="70167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5" name="Line 9">
              <a:extLst>
                <a:ext uri="{FF2B5EF4-FFF2-40B4-BE49-F238E27FC236}">
                  <a16:creationId xmlns:a16="http://schemas.microsoft.com/office/drawing/2014/main" id="{0B307981-AB16-4DB0-ADCE-C0B2A3BE2682}"/>
                </a:ext>
              </a:extLst>
            </p:cNvPr>
            <p:cNvSpPr>
              <a:spLocks noChangeShapeType="1"/>
            </p:cNvSpPr>
            <p:nvPr userDrawn="1"/>
          </p:nvSpPr>
          <p:spPr bwMode="auto">
            <a:xfrm flipV="1">
              <a:off x="9771063" y="3351213"/>
              <a:ext cx="346075" cy="344487"/>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6" name="Line 10">
              <a:extLst>
                <a:ext uri="{FF2B5EF4-FFF2-40B4-BE49-F238E27FC236}">
                  <a16:creationId xmlns:a16="http://schemas.microsoft.com/office/drawing/2014/main" id="{7DCA58E9-BF68-4141-8C0E-86D2B6AE1A22}"/>
                </a:ext>
              </a:extLst>
            </p:cNvPr>
            <p:cNvSpPr>
              <a:spLocks noChangeShapeType="1"/>
            </p:cNvSpPr>
            <p:nvPr userDrawn="1"/>
          </p:nvSpPr>
          <p:spPr bwMode="auto">
            <a:xfrm flipV="1">
              <a:off x="10494963" y="2787650"/>
              <a:ext cx="184150" cy="18415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2" name="Line 11">
              <a:extLst>
                <a:ext uri="{FF2B5EF4-FFF2-40B4-BE49-F238E27FC236}">
                  <a16:creationId xmlns:a16="http://schemas.microsoft.com/office/drawing/2014/main" id="{D5CE4B6E-B68C-45F4-92F0-2DA31507775C}"/>
                </a:ext>
              </a:extLst>
            </p:cNvPr>
            <p:cNvSpPr>
              <a:spLocks noChangeShapeType="1"/>
            </p:cNvSpPr>
            <p:nvPr userDrawn="1"/>
          </p:nvSpPr>
          <p:spPr bwMode="auto">
            <a:xfrm flipV="1">
              <a:off x="11050588" y="2233613"/>
              <a:ext cx="184150" cy="18415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3" name="Line 12">
              <a:extLst>
                <a:ext uri="{FF2B5EF4-FFF2-40B4-BE49-F238E27FC236}">
                  <a16:creationId xmlns:a16="http://schemas.microsoft.com/office/drawing/2014/main" id="{E50A5846-AB5C-4CAA-8EF5-C9D6F91E7911}"/>
                </a:ext>
              </a:extLst>
            </p:cNvPr>
            <p:cNvSpPr>
              <a:spLocks noChangeShapeType="1"/>
            </p:cNvSpPr>
            <p:nvPr userDrawn="1"/>
          </p:nvSpPr>
          <p:spPr bwMode="auto">
            <a:xfrm flipV="1">
              <a:off x="6605588" y="6315074"/>
              <a:ext cx="552450" cy="55244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4" name="Line 13">
              <a:extLst>
                <a:ext uri="{FF2B5EF4-FFF2-40B4-BE49-F238E27FC236}">
                  <a16:creationId xmlns:a16="http://schemas.microsoft.com/office/drawing/2014/main" id="{3B0DD258-064F-4C72-9F15-57D9AD203C1D}"/>
                </a:ext>
              </a:extLst>
            </p:cNvPr>
            <p:cNvSpPr>
              <a:spLocks noChangeShapeType="1"/>
            </p:cNvSpPr>
            <p:nvPr userDrawn="1"/>
          </p:nvSpPr>
          <p:spPr bwMode="auto">
            <a:xfrm flipV="1">
              <a:off x="6853238" y="5430838"/>
              <a:ext cx="1414462" cy="1443034"/>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5" name="Line 14">
              <a:extLst>
                <a:ext uri="{FF2B5EF4-FFF2-40B4-BE49-F238E27FC236}">
                  <a16:creationId xmlns:a16="http://schemas.microsoft.com/office/drawing/2014/main" id="{34F6E5A1-EB6B-4671-A7BE-C65C44AE863A}"/>
                </a:ext>
              </a:extLst>
            </p:cNvPr>
            <p:cNvSpPr>
              <a:spLocks noChangeShapeType="1"/>
            </p:cNvSpPr>
            <p:nvPr userDrawn="1"/>
          </p:nvSpPr>
          <p:spPr bwMode="auto">
            <a:xfrm flipV="1">
              <a:off x="7131049" y="5078412"/>
              <a:ext cx="1776413" cy="1795459"/>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6" name="Line 15">
              <a:extLst>
                <a:ext uri="{FF2B5EF4-FFF2-40B4-BE49-F238E27FC236}">
                  <a16:creationId xmlns:a16="http://schemas.microsoft.com/office/drawing/2014/main" id="{4F918AAA-9CE5-4777-B11B-4BBBD235ED63}"/>
                </a:ext>
              </a:extLst>
            </p:cNvPr>
            <p:cNvSpPr>
              <a:spLocks noChangeShapeType="1"/>
            </p:cNvSpPr>
            <p:nvPr userDrawn="1"/>
          </p:nvSpPr>
          <p:spPr bwMode="auto">
            <a:xfrm flipV="1">
              <a:off x="10409238" y="3046413"/>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7" name="Line 16">
              <a:extLst>
                <a:ext uri="{FF2B5EF4-FFF2-40B4-BE49-F238E27FC236}">
                  <a16:creationId xmlns:a16="http://schemas.microsoft.com/office/drawing/2014/main" id="{C491E292-81D6-4ABD-A955-BB18FB0118F4}"/>
                </a:ext>
              </a:extLst>
            </p:cNvPr>
            <p:cNvSpPr>
              <a:spLocks noChangeShapeType="1"/>
            </p:cNvSpPr>
            <p:nvPr userDrawn="1"/>
          </p:nvSpPr>
          <p:spPr bwMode="auto">
            <a:xfrm flipV="1">
              <a:off x="11026775" y="2774950"/>
              <a:ext cx="182563"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8" name="Line 17">
              <a:extLst>
                <a:ext uri="{FF2B5EF4-FFF2-40B4-BE49-F238E27FC236}">
                  <a16:creationId xmlns:a16="http://schemas.microsoft.com/office/drawing/2014/main" id="{614A33A5-38EB-449B-9C6D-CD2CBCED83D1}"/>
                </a:ext>
              </a:extLst>
            </p:cNvPr>
            <p:cNvSpPr>
              <a:spLocks noChangeShapeType="1"/>
            </p:cNvSpPr>
            <p:nvPr userDrawn="1"/>
          </p:nvSpPr>
          <p:spPr bwMode="auto">
            <a:xfrm flipV="1">
              <a:off x="8188325" y="3686175"/>
              <a:ext cx="1282700" cy="12811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9" name="Line 18">
              <a:extLst>
                <a:ext uri="{FF2B5EF4-FFF2-40B4-BE49-F238E27FC236}">
                  <a16:creationId xmlns:a16="http://schemas.microsoft.com/office/drawing/2014/main" id="{A33CB9D1-EEAA-4C92-8317-E51661BB9759}"/>
                </a:ext>
              </a:extLst>
            </p:cNvPr>
            <p:cNvSpPr>
              <a:spLocks noChangeShapeType="1"/>
            </p:cNvSpPr>
            <p:nvPr userDrawn="1"/>
          </p:nvSpPr>
          <p:spPr bwMode="auto">
            <a:xfrm flipV="1">
              <a:off x="7510463" y="3965575"/>
              <a:ext cx="1392238"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0" name="Line 19">
              <a:extLst>
                <a:ext uri="{FF2B5EF4-FFF2-40B4-BE49-F238E27FC236}">
                  <a16:creationId xmlns:a16="http://schemas.microsoft.com/office/drawing/2014/main" id="{040F0DB8-2F09-48FC-BA70-86EADDE9F014}"/>
                </a:ext>
              </a:extLst>
            </p:cNvPr>
            <p:cNvSpPr>
              <a:spLocks noChangeShapeType="1"/>
            </p:cNvSpPr>
            <p:nvPr userDrawn="1"/>
          </p:nvSpPr>
          <p:spPr bwMode="auto">
            <a:xfrm flipV="1">
              <a:off x="6343650" y="4625975"/>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1" name="Line 20">
              <a:extLst>
                <a:ext uri="{FF2B5EF4-FFF2-40B4-BE49-F238E27FC236}">
                  <a16:creationId xmlns:a16="http://schemas.microsoft.com/office/drawing/2014/main" id="{F4F47D82-49FD-4DFF-BAB7-43D4C0912AC7}"/>
                </a:ext>
              </a:extLst>
            </p:cNvPr>
            <p:cNvSpPr>
              <a:spLocks noChangeShapeType="1"/>
            </p:cNvSpPr>
            <p:nvPr userDrawn="1"/>
          </p:nvSpPr>
          <p:spPr bwMode="auto">
            <a:xfrm flipV="1">
              <a:off x="8131175" y="3806825"/>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2" name="Line 21">
              <a:extLst>
                <a:ext uri="{FF2B5EF4-FFF2-40B4-BE49-F238E27FC236}">
                  <a16:creationId xmlns:a16="http://schemas.microsoft.com/office/drawing/2014/main" id="{DBDB39DF-ACC9-4519-99C2-53EAF81F59C9}"/>
                </a:ext>
              </a:extLst>
            </p:cNvPr>
            <p:cNvSpPr>
              <a:spLocks noChangeShapeType="1"/>
            </p:cNvSpPr>
            <p:nvPr userDrawn="1"/>
          </p:nvSpPr>
          <p:spPr bwMode="auto">
            <a:xfrm flipV="1">
              <a:off x="8923338" y="3370263"/>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3" name="Line 22">
              <a:extLst>
                <a:ext uri="{FF2B5EF4-FFF2-40B4-BE49-F238E27FC236}">
                  <a16:creationId xmlns:a16="http://schemas.microsoft.com/office/drawing/2014/main" id="{368B9C4E-0B9D-4980-99D0-0A64AF748831}"/>
                </a:ext>
              </a:extLst>
            </p:cNvPr>
            <p:cNvSpPr>
              <a:spLocks noChangeShapeType="1"/>
            </p:cNvSpPr>
            <p:nvPr userDrawn="1"/>
          </p:nvSpPr>
          <p:spPr bwMode="auto">
            <a:xfrm flipV="1">
              <a:off x="9647238" y="2808288"/>
              <a:ext cx="184150" cy="1825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4" name="Line 23">
              <a:extLst>
                <a:ext uri="{FF2B5EF4-FFF2-40B4-BE49-F238E27FC236}">
                  <a16:creationId xmlns:a16="http://schemas.microsoft.com/office/drawing/2014/main" id="{07FADBD6-EAD8-4B3F-84B2-EE8AA046AAA9}"/>
                </a:ext>
              </a:extLst>
            </p:cNvPr>
            <p:cNvSpPr>
              <a:spLocks noChangeShapeType="1"/>
            </p:cNvSpPr>
            <p:nvPr userDrawn="1"/>
          </p:nvSpPr>
          <p:spPr bwMode="auto">
            <a:xfrm flipV="1">
              <a:off x="10202863" y="2252663"/>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5" name="Line 24">
              <a:extLst>
                <a:ext uri="{FF2B5EF4-FFF2-40B4-BE49-F238E27FC236}">
                  <a16:creationId xmlns:a16="http://schemas.microsoft.com/office/drawing/2014/main" id="{7696EEB8-4A9A-4C6A-8663-A901C91BEF5A}"/>
                </a:ext>
              </a:extLst>
            </p:cNvPr>
            <p:cNvSpPr>
              <a:spLocks noChangeShapeType="1"/>
            </p:cNvSpPr>
            <p:nvPr userDrawn="1"/>
          </p:nvSpPr>
          <p:spPr bwMode="auto">
            <a:xfrm flipV="1">
              <a:off x="5781675" y="6338888"/>
              <a:ext cx="519113" cy="53498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6" name="Line 25">
              <a:extLst>
                <a:ext uri="{FF2B5EF4-FFF2-40B4-BE49-F238E27FC236}">
                  <a16:creationId xmlns:a16="http://schemas.microsoft.com/office/drawing/2014/main" id="{D039D976-768E-4B6C-B73B-8421844C1599}"/>
                </a:ext>
              </a:extLst>
            </p:cNvPr>
            <p:cNvSpPr>
              <a:spLocks noChangeShapeType="1"/>
            </p:cNvSpPr>
            <p:nvPr userDrawn="1"/>
          </p:nvSpPr>
          <p:spPr bwMode="auto">
            <a:xfrm flipV="1">
              <a:off x="6005513" y="5449887"/>
              <a:ext cx="1414462" cy="1431919"/>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7" name="Line 26">
              <a:extLst>
                <a:ext uri="{FF2B5EF4-FFF2-40B4-BE49-F238E27FC236}">
                  <a16:creationId xmlns:a16="http://schemas.microsoft.com/office/drawing/2014/main" id="{DCFB2546-E9EF-4580-A42F-7C05223D6A71}"/>
                </a:ext>
              </a:extLst>
            </p:cNvPr>
            <p:cNvSpPr>
              <a:spLocks noChangeShapeType="1"/>
            </p:cNvSpPr>
            <p:nvPr userDrawn="1"/>
          </p:nvSpPr>
          <p:spPr bwMode="auto">
            <a:xfrm flipV="1">
              <a:off x="6307137" y="5099050"/>
              <a:ext cx="1751013" cy="176847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8" name="Line 27">
              <a:extLst>
                <a:ext uri="{FF2B5EF4-FFF2-40B4-BE49-F238E27FC236}">
                  <a16:creationId xmlns:a16="http://schemas.microsoft.com/office/drawing/2014/main" id="{0CAD10F8-1A7B-437D-AAA8-A2B2BEB403DB}"/>
                </a:ext>
              </a:extLst>
            </p:cNvPr>
            <p:cNvSpPr>
              <a:spLocks noChangeShapeType="1"/>
            </p:cNvSpPr>
            <p:nvPr userDrawn="1"/>
          </p:nvSpPr>
          <p:spPr bwMode="auto">
            <a:xfrm flipV="1">
              <a:off x="9561513" y="3067050"/>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9" name="Line 28">
              <a:extLst>
                <a:ext uri="{FF2B5EF4-FFF2-40B4-BE49-F238E27FC236}">
                  <a16:creationId xmlns:a16="http://schemas.microsoft.com/office/drawing/2014/main" id="{DD7233C4-0A79-48D5-B65F-98325D4D11FE}"/>
                </a:ext>
              </a:extLst>
            </p:cNvPr>
            <p:cNvSpPr>
              <a:spLocks noChangeShapeType="1"/>
            </p:cNvSpPr>
            <p:nvPr userDrawn="1"/>
          </p:nvSpPr>
          <p:spPr bwMode="auto">
            <a:xfrm flipV="1">
              <a:off x="10177463" y="2795588"/>
              <a:ext cx="184150"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0" name="Line 29">
              <a:extLst>
                <a:ext uri="{FF2B5EF4-FFF2-40B4-BE49-F238E27FC236}">
                  <a16:creationId xmlns:a16="http://schemas.microsoft.com/office/drawing/2014/main" id="{51FB4685-07BB-4AD0-A663-4ED3E5E56071}"/>
                </a:ext>
              </a:extLst>
            </p:cNvPr>
            <p:cNvSpPr>
              <a:spLocks noChangeShapeType="1"/>
            </p:cNvSpPr>
            <p:nvPr userDrawn="1"/>
          </p:nvSpPr>
          <p:spPr bwMode="auto">
            <a:xfrm flipV="1">
              <a:off x="7956550" y="2814638"/>
              <a:ext cx="1543050" cy="15430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1" name="Line 30">
              <a:extLst>
                <a:ext uri="{FF2B5EF4-FFF2-40B4-BE49-F238E27FC236}">
                  <a16:creationId xmlns:a16="http://schemas.microsoft.com/office/drawing/2014/main" id="{A5EA41A7-13F6-48F6-91EF-7EB8A4ABDC40}"/>
                </a:ext>
              </a:extLst>
            </p:cNvPr>
            <p:cNvSpPr>
              <a:spLocks noChangeShapeType="1"/>
            </p:cNvSpPr>
            <p:nvPr userDrawn="1"/>
          </p:nvSpPr>
          <p:spPr bwMode="auto">
            <a:xfrm flipV="1">
              <a:off x="7169150" y="3181350"/>
              <a:ext cx="1674813" cy="16764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2" name="Line 31">
              <a:extLst>
                <a:ext uri="{FF2B5EF4-FFF2-40B4-BE49-F238E27FC236}">
                  <a16:creationId xmlns:a16="http://schemas.microsoft.com/office/drawing/2014/main" id="{17327CDF-B0D4-47A8-A110-F0505D8FF9F0}"/>
                </a:ext>
              </a:extLst>
            </p:cNvPr>
            <p:cNvSpPr>
              <a:spLocks noChangeShapeType="1"/>
            </p:cNvSpPr>
            <p:nvPr userDrawn="1"/>
          </p:nvSpPr>
          <p:spPr bwMode="auto">
            <a:xfrm flipV="1">
              <a:off x="5788025" y="3998913"/>
              <a:ext cx="2008188" cy="20081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3" name="Line 32">
              <a:extLst>
                <a:ext uri="{FF2B5EF4-FFF2-40B4-BE49-F238E27FC236}">
                  <a16:creationId xmlns:a16="http://schemas.microsoft.com/office/drawing/2014/main" id="{37872B1A-A16B-4C7A-933C-D3C6AA6421D5}"/>
                </a:ext>
              </a:extLst>
            </p:cNvPr>
            <p:cNvSpPr>
              <a:spLocks noChangeShapeType="1"/>
            </p:cNvSpPr>
            <p:nvPr userDrawn="1"/>
          </p:nvSpPr>
          <p:spPr bwMode="auto">
            <a:xfrm flipV="1">
              <a:off x="7939088" y="3011488"/>
              <a:ext cx="844550" cy="844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4" name="Line 33">
              <a:extLst>
                <a:ext uri="{FF2B5EF4-FFF2-40B4-BE49-F238E27FC236}">
                  <a16:creationId xmlns:a16="http://schemas.microsoft.com/office/drawing/2014/main" id="{2933003C-C311-4341-B23E-E5289DDD3C45}"/>
                </a:ext>
              </a:extLst>
            </p:cNvPr>
            <p:cNvSpPr>
              <a:spLocks noChangeShapeType="1"/>
            </p:cNvSpPr>
            <p:nvPr userDrawn="1"/>
          </p:nvSpPr>
          <p:spPr bwMode="auto">
            <a:xfrm flipV="1">
              <a:off x="8891588" y="2487613"/>
              <a:ext cx="415925" cy="4143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5" name="Line 34">
              <a:extLst>
                <a:ext uri="{FF2B5EF4-FFF2-40B4-BE49-F238E27FC236}">
                  <a16:creationId xmlns:a16="http://schemas.microsoft.com/office/drawing/2014/main" id="{D5F309B0-0727-4AF3-AFC3-D05CDF6DEF7C}"/>
                </a:ext>
              </a:extLst>
            </p:cNvPr>
            <p:cNvSpPr>
              <a:spLocks noChangeShapeType="1"/>
            </p:cNvSpPr>
            <p:nvPr userDrawn="1"/>
          </p:nvSpPr>
          <p:spPr bwMode="auto">
            <a:xfrm flipV="1">
              <a:off x="9763125" y="1809750"/>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6" name="Line 35">
              <a:extLst>
                <a:ext uri="{FF2B5EF4-FFF2-40B4-BE49-F238E27FC236}">
                  <a16:creationId xmlns:a16="http://schemas.microsoft.com/office/drawing/2014/main" id="{86542D84-8610-4280-86E7-D4D7416B3EC8}"/>
                </a:ext>
              </a:extLst>
            </p:cNvPr>
            <p:cNvSpPr>
              <a:spLocks noChangeShapeType="1"/>
            </p:cNvSpPr>
            <p:nvPr userDrawn="1"/>
          </p:nvSpPr>
          <p:spPr bwMode="auto">
            <a:xfrm flipV="1">
              <a:off x="10431463" y="1141413"/>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7" name="Line 36">
              <a:extLst>
                <a:ext uri="{FF2B5EF4-FFF2-40B4-BE49-F238E27FC236}">
                  <a16:creationId xmlns:a16="http://schemas.microsoft.com/office/drawing/2014/main" id="{AA569748-E9B1-4044-A9C6-F92C7527F3C1}"/>
                </a:ext>
              </a:extLst>
            </p:cNvPr>
            <p:cNvSpPr>
              <a:spLocks noChangeShapeType="1"/>
            </p:cNvSpPr>
            <p:nvPr userDrawn="1"/>
          </p:nvSpPr>
          <p:spPr bwMode="auto">
            <a:xfrm flipV="1">
              <a:off x="4930776" y="6059488"/>
              <a:ext cx="804862" cy="81438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8" name="Line 37">
              <a:extLst>
                <a:ext uri="{FF2B5EF4-FFF2-40B4-BE49-F238E27FC236}">
                  <a16:creationId xmlns:a16="http://schemas.microsoft.com/office/drawing/2014/main" id="{03B338D8-4454-4388-B199-57BF2C5BE834}"/>
                </a:ext>
              </a:extLst>
            </p:cNvPr>
            <p:cNvSpPr>
              <a:spLocks noChangeShapeType="1"/>
            </p:cNvSpPr>
            <p:nvPr userDrawn="1"/>
          </p:nvSpPr>
          <p:spPr bwMode="auto">
            <a:xfrm flipV="1">
              <a:off x="5176838" y="4965700"/>
              <a:ext cx="1882774" cy="191610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9" name="Line 38">
              <a:extLst>
                <a:ext uri="{FF2B5EF4-FFF2-40B4-BE49-F238E27FC236}">
                  <a16:creationId xmlns:a16="http://schemas.microsoft.com/office/drawing/2014/main" id="{86989623-3B87-4494-9C43-8DA57575D606}"/>
                </a:ext>
              </a:extLst>
            </p:cNvPr>
            <p:cNvSpPr>
              <a:spLocks noChangeShapeType="1"/>
            </p:cNvSpPr>
            <p:nvPr userDrawn="1"/>
          </p:nvSpPr>
          <p:spPr bwMode="auto">
            <a:xfrm flipV="1">
              <a:off x="5459414" y="4513262"/>
              <a:ext cx="2339974" cy="236854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0" name="Line 39">
              <a:extLst>
                <a:ext uri="{FF2B5EF4-FFF2-40B4-BE49-F238E27FC236}">
                  <a16:creationId xmlns:a16="http://schemas.microsoft.com/office/drawing/2014/main" id="{E13BDE23-D9BD-4F1B-825C-9CB1EED173B4}"/>
                </a:ext>
              </a:extLst>
            </p:cNvPr>
            <p:cNvSpPr>
              <a:spLocks noChangeShapeType="1"/>
            </p:cNvSpPr>
            <p:nvPr userDrawn="1"/>
          </p:nvSpPr>
          <p:spPr bwMode="auto">
            <a:xfrm flipV="1">
              <a:off x="9607550" y="2070100"/>
              <a:ext cx="636588" cy="635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1" name="Line 40">
              <a:extLst>
                <a:ext uri="{FF2B5EF4-FFF2-40B4-BE49-F238E27FC236}">
                  <a16:creationId xmlns:a16="http://schemas.microsoft.com/office/drawing/2014/main" id="{11148E86-EC82-455E-9BD2-6A9C45C5A2DC}"/>
                </a:ext>
              </a:extLst>
            </p:cNvPr>
            <p:cNvSpPr>
              <a:spLocks noChangeShapeType="1"/>
            </p:cNvSpPr>
            <p:nvPr userDrawn="1"/>
          </p:nvSpPr>
          <p:spPr bwMode="auto">
            <a:xfrm flipV="1">
              <a:off x="10348913" y="1743075"/>
              <a:ext cx="220663" cy="22066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2" name="Line 41">
              <a:extLst>
                <a:ext uri="{FF2B5EF4-FFF2-40B4-BE49-F238E27FC236}">
                  <a16:creationId xmlns:a16="http://schemas.microsoft.com/office/drawing/2014/main" id="{A11F47C1-6223-454C-9392-4E187CB31420}"/>
                </a:ext>
              </a:extLst>
            </p:cNvPr>
            <p:cNvSpPr>
              <a:spLocks noChangeShapeType="1"/>
            </p:cNvSpPr>
            <p:nvPr userDrawn="1"/>
          </p:nvSpPr>
          <p:spPr bwMode="auto">
            <a:xfrm flipV="1">
              <a:off x="9418638" y="4103688"/>
              <a:ext cx="1282700" cy="128111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3" name="Line 42">
              <a:extLst>
                <a:ext uri="{FF2B5EF4-FFF2-40B4-BE49-F238E27FC236}">
                  <a16:creationId xmlns:a16="http://schemas.microsoft.com/office/drawing/2014/main" id="{4E1850ED-1E47-420F-BFB9-21393AC80D9F}"/>
                </a:ext>
              </a:extLst>
            </p:cNvPr>
            <p:cNvSpPr>
              <a:spLocks noChangeShapeType="1"/>
            </p:cNvSpPr>
            <p:nvPr userDrawn="1"/>
          </p:nvSpPr>
          <p:spPr bwMode="auto">
            <a:xfrm flipV="1">
              <a:off x="8740775" y="4384675"/>
              <a:ext cx="1392238" cy="139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4" name="Line 43">
              <a:extLst>
                <a:ext uri="{FF2B5EF4-FFF2-40B4-BE49-F238E27FC236}">
                  <a16:creationId xmlns:a16="http://schemas.microsoft.com/office/drawing/2014/main" id="{77F2F4DA-18D3-48DD-87C4-99DAA007AD0A}"/>
                </a:ext>
              </a:extLst>
            </p:cNvPr>
            <p:cNvSpPr>
              <a:spLocks noChangeShapeType="1"/>
            </p:cNvSpPr>
            <p:nvPr userDrawn="1"/>
          </p:nvSpPr>
          <p:spPr bwMode="auto">
            <a:xfrm flipV="1">
              <a:off x="7573963" y="5043488"/>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5" name="Line 44">
              <a:extLst>
                <a:ext uri="{FF2B5EF4-FFF2-40B4-BE49-F238E27FC236}">
                  <a16:creationId xmlns:a16="http://schemas.microsoft.com/office/drawing/2014/main" id="{09BA9FFF-8B37-4F34-90ED-ABD58520359E}"/>
                </a:ext>
              </a:extLst>
            </p:cNvPr>
            <p:cNvSpPr>
              <a:spLocks noChangeShapeType="1"/>
            </p:cNvSpPr>
            <p:nvPr userDrawn="1"/>
          </p:nvSpPr>
          <p:spPr bwMode="auto">
            <a:xfrm flipV="1">
              <a:off x="9361488" y="4224338"/>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6" name="Line 45">
              <a:extLst>
                <a:ext uri="{FF2B5EF4-FFF2-40B4-BE49-F238E27FC236}">
                  <a16:creationId xmlns:a16="http://schemas.microsoft.com/office/drawing/2014/main" id="{5FFFA70A-2DF3-4B72-B495-AA2B501CAA12}"/>
                </a:ext>
              </a:extLst>
            </p:cNvPr>
            <p:cNvSpPr>
              <a:spLocks noChangeShapeType="1"/>
            </p:cNvSpPr>
            <p:nvPr userDrawn="1"/>
          </p:nvSpPr>
          <p:spPr bwMode="auto">
            <a:xfrm flipV="1">
              <a:off x="10153650" y="3787775"/>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7" name="Line 46">
              <a:extLst>
                <a:ext uri="{FF2B5EF4-FFF2-40B4-BE49-F238E27FC236}">
                  <a16:creationId xmlns:a16="http://schemas.microsoft.com/office/drawing/2014/main" id="{0C916813-6116-4775-ADF1-E42E45F1A057}"/>
                </a:ext>
              </a:extLst>
            </p:cNvPr>
            <p:cNvSpPr>
              <a:spLocks noChangeShapeType="1"/>
            </p:cNvSpPr>
            <p:nvPr userDrawn="1"/>
          </p:nvSpPr>
          <p:spPr bwMode="auto">
            <a:xfrm flipV="1">
              <a:off x="10877550" y="3225800"/>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8" name="Line 47">
              <a:extLst>
                <a:ext uri="{FF2B5EF4-FFF2-40B4-BE49-F238E27FC236}">
                  <a16:creationId xmlns:a16="http://schemas.microsoft.com/office/drawing/2014/main" id="{9236D007-4810-4740-824A-917B50217F86}"/>
                </a:ext>
              </a:extLst>
            </p:cNvPr>
            <p:cNvSpPr>
              <a:spLocks noChangeShapeType="1"/>
            </p:cNvSpPr>
            <p:nvPr userDrawn="1"/>
          </p:nvSpPr>
          <p:spPr bwMode="auto">
            <a:xfrm flipV="1">
              <a:off x="11433175" y="2670175"/>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9" name="Line 48">
              <a:extLst>
                <a:ext uri="{FF2B5EF4-FFF2-40B4-BE49-F238E27FC236}">
                  <a16:creationId xmlns:a16="http://schemas.microsoft.com/office/drawing/2014/main" id="{C25AE00F-93E3-43BC-BC09-9B01A05A3022}"/>
                </a:ext>
              </a:extLst>
            </p:cNvPr>
            <p:cNvSpPr>
              <a:spLocks noChangeShapeType="1"/>
            </p:cNvSpPr>
            <p:nvPr userDrawn="1"/>
          </p:nvSpPr>
          <p:spPr bwMode="auto">
            <a:xfrm flipV="1">
              <a:off x="7419975" y="6756400"/>
              <a:ext cx="111126" cy="11747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0" name="Line 49">
              <a:extLst>
                <a:ext uri="{FF2B5EF4-FFF2-40B4-BE49-F238E27FC236}">
                  <a16:creationId xmlns:a16="http://schemas.microsoft.com/office/drawing/2014/main" id="{861AD3BD-5D51-45C6-9F4C-A0389A1CECF0}"/>
                </a:ext>
              </a:extLst>
            </p:cNvPr>
            <p:cNvSpPr>
              <a:spLocks noChangeShapeType="1"/>
            </p:cNvSpPr>
            <p:nvPr userDrawn="1"/>
          </p:nvSpPr>
          <p:spPr bwMode="auto">
            <a:xfrm flipV="1">
              <a:off x="7677150" y="5867400"/>
              <a:ext cx="973138" cy="10144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1" name="Line 50">
              <a:extLst>
                <a:ext uri="{FF2B5EF4-FFF2-40B4-BE49-F238E27FC236}">
                  <a16:creationId xmlns:a16="http://schemas.microsoft.com/office/drawing/2014/main" id="{1D2EB31B-60AD-438F-B614-FF5BD5366254}"/>
                </a:ext>
              </a:extLst>
            </p:cNvPr>
            <p:cNvSpPr>
              <a:spLocks noChangeShapeType="1"/>
            </p:cNvSpPr>
            <p:nvPr userDrawn="1"/>
          </p:nvSpPr>
          <p:spPr bwMode="auto">
            <a:xfrm flipV="1">
              <a:off x="7950201" y="5514974"/>
              <a:ext cx="1338262" cy="1358897"/>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2" name="Line 51">
              <a:extLst>
                <a:ext uri="{FF2B5EF4-FFF2-40B4-BE49-F238E27FC236}">
                  <a16:creationId xmlns:a16="http://schemas.microsoft.com/office/drawing/2014/main" id="{C565712E-15B2-4904-9D7A-25F370564BE3}"/>
                </a:ext>
              </a:extLst>
            </p:cNvPr>
            <p:cNvSpPr>
              <a:spLocks noChangeShapeType="1"/>
            </p:cNvSpPr>
            <p:nvPr userDrawn="1"/>
          </p:nvSpPr>
          <p:spPr bwMode="auto">
            <a:xfrm flipV="1">
              <a:off x="10791825" y="3484563"/>
              <a:ext cx="528638" cy="528637"/>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3" name="Line 52">
              <a:extLst>
                <a:ext uri="{FF2B5EF4-FFF2-40B4-BE49-F238E27FC236}">
                  <a16:creationId xmlns:a16="http://schemas.microsoft.com/office/drawing/2014/main" id="{DFD3CB8B-DDF8-48A5-8B15-602ACAF48A56}"/>
                </a:ext>
              </a:extLst>
            </p:cNvPr>
            <p:cNvSpPr>
              <a:spLocks noChangeShapeType="1"/>
            </p:cNvSpPr>
            <p:nvPr userDrawn="1"/>
          </p:nvSpPr>
          <p:spPr bwMode="auto">
            <a:xfrm flipV="1">
              <a:off x="11407775" y="3213100"/>
              <a:ext cx="184150" cy="18415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4" name="Line 53">
              <a:extLst>
                <a:ext uri="{FF2B5EF4-FFF2-40B4-BE49-F238E27FC236}">
                  <a16:creationId xmlns:a16="http://schemas.microsoft.com/office/drawing/2014/main" id="{E73EEA0F-B1C1-4951-BA78-BF4354219E56}"/>
                </a:ext>
              </a:extLst>
            </p:cNvPr>
            <p:cNvSpPr>
              <a:spLocks noChangeShapeType="1"/>
            </p:cNvSpPr>
            <p:nvPr userDrawn="1"/>
          </p:nvSpPr>
          <p:spPr bwMode="auto">
            <a:xfrm flipV="1">
              <a:off x="6873875" y="3221038"/>
              <a:ext cx="1393825" cy="13938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5" name="Line 54">
              <a:extLst>
                <a:ext uri="{FF2B5EF4-FFF2-40B4-BE49-F238E27FC236}">
                  <a16:creationId xmlns:a16="http://schemas.microsoft.com/office/drawing/2014/main" id="{24975A09-4750-4ACE-952F-F758EDA0DF1D}"/>
                </a:ext>
              </a:extLst>
            </p:cNvPr>
            <p:cNvSpPr>
              <a:spLocks noChangeShapeType="1"/>
            </p:cNvSpPr>
            <p:nvPr userDrawn="1"/>
          </p:nvSpPr>
          <p:spPr bwMode="auto">
            <a:xfrm flipV="1">
              <a:off x="6149975" y="3538538"/>
              <a:ext cx="1512888" cy="151447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6" name="Line 55">
              <a:extLst>
                <a:ext uri="{FF2B5EF4-FFF2-40B4-BE49-F238E27FC236}">
                  <a16:creationId xmlns:a16="http://schemas.microsoft.com/office/drawing/2014/main" id="{EB964425-DD24-4E55-91BA-268FDAF6BCAC}"/>
                </a:ext>
              </a:extLst>
            </p:cNvPr>
            <p:cNvSpPr>
              <a:spLocks noChangeShapeType="1"/>
            </p:cNvSpPr>
            <p:nvPr userDrawn="1"/>
          </p:nvSpPr>
          <p:spPr bwMode="auto">
            <a:xfrm flipV="1">
              <a:off x="4892675" y="4265613"/>
              <a:ext cx="1812925" cy="18129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7" name="Line 56">
              <a:extLst>
                <a:ext uri="{FF2B5EF4-FFF2-40B4-BE49-F238E27FC236}">
                  <a16:creationId xmlns:a16="http://schemas.microsoft.com/office/drawing/2014/main" id="{13EED28E-9FB6-4160-91BB-EE3EA757F0E0}"/>
                </a:ext>
              </a:extLst>
            </p:cNvPr>
            <p:cNvSpPr>
              <a:spLocks noChangeShapeType="1"/>
            </p:cNvSpPr>
            <p:nvPr userDrawn="1"/>
          </p:nvSpPr>
          <p:spPr bwMode="auto">
            <a:xfrm flipV="1">
              <a:off x="6834188" y="3375025"/>
              <a:ext cx="762000" cy="762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8" name="Line 57">
              <a:extLst>
                <a:ext uri="{FF2B5EF4-FFF2-40B4-BE49-F238E27FC236}">
                  <a16:creationId xmlns:a16="http://schemas.microsoft.com/office/drawing/2014/main" id="{BA2C5DF9-7704-4A43-A873-BA8BF0CBB024}"/>
                </a:ext>
              </a:extLst>
            </p:cNvPr>
            <p:cNvSpPr>
              <a:spLocks noChangeShapeType="1"/>
            </p:cNvSpPr>
            <p:nvPr userDrawn="1"/>
          </p:nvSpPr>
          <p:spPr bwMode="auto">
            <a:xfrm flipV="1">
              <a:off x="7694613" y="2901950"/>
              <a:ext cx="374650" cy="3746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9" name="Line 58">
              <a:extLst>
                <a:ext uri="{FF2B5EF4-FFF2-40B4-BE49-F238E27FC236}">
                  <a16:creationId xmlns:a16="http://schemas.microsoft.com/office/drawing/2014/main" id="{F907B9E4-C3FA-4A9A-8FA7-54541A97383C}"/>
                </a:ext>
              </a:extLst>
            </p:cNvPr>
            <p:cNvSpPr>
              <a:spLocks noChangeShapeType="1"/>
            </p:cNvSpPr>
            <p:nvPr userDrawn="1"/>
          </p:nvSpPr>
          <p:spPr bwMode="auto">
            <a:xfrm flipV="1">
              <a:off x="8480425" y="228917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0" name="Line 59">
              <a:extLst>
                <a:ext uri="{FF2B5EF4-FFF2-40B4-BE49-F238E27FC236}">
                  <a16:creationId xmlns:a16="http://schemas.microsoft.com/office/drawing/2014/main" id="{DEACB33E-BC5E-4AF5-882B-4762DC105AD5}"/>
                </a:ext>
              </a:extLst>
            </p:cNvPr>
            <p:cNvSpPr>
              <a:spLocks noChangeShapeType="1"/>
            </p:cNvSpPr>
            <p:nvPr userDrawn="1"/>
          </p:nvSpPr>
          <p:spPr bwMode="auto">
            <a:xfrm flipV="1">
              <a:off x="9083675" y="168592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1" name="Line 60">
              <a:extLst>
                <a:ext uri="{FF2B5EF4-FFF2-40B4-BE49-F238E27FC236}">
                  <a16:creationId xmlns:a16="http://schemas.microsoft.com/office/drawing/2014/main" id="{775B4F09-6C6F-4A74-BD9D-E29850000139}"/>
                </a:ext>
              </a:extLst>
            </p:cNvPr>
            <p:cNvSpPr>
              <a:spLocks noChangeShapeType="1"/>
            </p:cNvSpPr>
            <p:nvPr userDrawn="1"/>
          </p:nvSpPr>
          <p:spPr bwMode="auto">
            <a:xfrm flipV="1">
              <a:off x="4102100" y="6126162"/>
              <a:ext cx="742950" cy="741361"/>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2" name="Line 61">
              <a:extLst>
                <a:ext uri="{FF2B5EF4-FFF2-40B4-BE49-F238E27FC236}">
                  <a16:creationId xmlns:a16="http://schemas.microsoft.com/office/drawing/2014/main" id="{60A885F8-53FB-48C8-A440-25E456E7CFC3}"/>
                </a:ext>
              </a:extLst>
            </p:cNvPr>
            <p:cNvSpPr>
              <a:spLocks noChangeShapeType="1"/>
            </p:cNvSpPr>
            <p:nvPr userDrawn="1"/>
          </p:nvSpPr>
          <p:spPr bwMode="auto">
            <a:xfrm flipV="1">
              <a:off x="4338638" y="5149849"/>
              <a:ext cx="1712912" cy="1724023"/>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3" name="Line 62">
              <a:extLst>
                <a:ext uri="{FF2B5EF4-FFF2-40B4-BE49-F238E27FC236}">
                  <a16:creationId xmlns:a16="http://schemas.microsoft.com/office/drawing/2014/main" id="{B1BF9BE6-91AC-4BCD-B350-CCF14005CD9F}"/>
                </a:ext>
              </a:extLst>
            </p:cNvPr>
            <p:cNvSpPr>
              <a:spLocks noChangeShapeType="1"/>
            </p:cNvSpPr>
            <p:nvPr userDrawn="1"/>
          </p:nvSpPr>
          <p:spPr bwMode="auto">
            <a:xfrm flipV="1">
              <a:off x="4633913" y="4756149"/>
              <a:ext cx="2098674" cy="211137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4" name="Line 63">
              <a:extLst>
                <a:ext uri="{FF2B5EF4-FFF2-40B4-BE49-F238E27FC236}">
                  <a16:creationId xmlns:a16="http://schemas.microsoft.com/office/drawing/2014/main" id="{DF0FEC11-175A-4C64-8673-C9A79196904B}"/>
                </a:ext>
              </a:extLst>
            </p:cNvPr>
            <p:cNvSpPr>
              <a:spLocks noChangeShapeType="1"/>
            </p:cNvSpPr>
            <p:nvPr userDrawn="1"/>
          </p:nvSpPr>
          <p:spPr bwMode="auto">
            <a:xfrm flipV="1">
              <a:off x="8366125" y="2547938"/>
              <a:ext cx="573088"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5" name="Line 64">
              <a:extLst>
                <a:ext uri="{FF2B5EF4-FFF2-40B4-BE49-F238E27FC236}">
                  <a16:creationId xmlns:a16="http://schemas.microsoft.com/office/drawing/2014/main" id="{9AD68C52-C830-4C33-B27D-F03628904F38}"/>
                </a:ext>
              </a:extLst>
            </p:cNvPr>
            <p:cNvSpPr>
              <a:spLocks noChangeShapeType="1"/>
            </p:cNvSpPr>
            <p:nvPr userDrawn="1"/>
          </p:nvSpPr>
          <p:spPr bwMode="auto">
            <a:xfrm flipV="1">
              <a:off x="9034463" y="2254250"/>
              <a:ext cx="200025" cy="2000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6" name="Line 65">
              <a:extLst>
                <a:ext uri="{FF2B5EF4-FFF2-40B4-BE49-F238E27FC236}">
                  <a16:creationId xmlns:a16="http://schemas.microsoft.com/office/drawing/2014/main" id="{3BB4929F-DC8E-40AA-B4BB-06051A2E0DDF}"/>
                </a:ext>
              </a:extLst>
            </p:cNvPr>
            <p:cNvSpPr>
              <a:spLocks noChangeShapeType="1"/>
            </p:cNvSpPr>
            <p:nvPr userDrawn="1"/>
          </p:nvSpPr>
          <p:spPr bwMode="auto">
            <a:xfrm flipV="1">
              <a:off x="9323388" y="5430838"/>
              <a:ext cx="858838" cy="8588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7" name="Line 66">
              <a:extLst>
                <a:ext uri="{FF2B5EF4-FFF2-40B4-BE49-F238E27FC236}">
                  <a16:creationId xmlns:a16="http://schemas.microsoft.com/office/drawing/2014/main" id="{66078F90-20AF-469E-AA43-23C3248A5A44}"/>
                </a:ext>
              </a:extLst>
            </p:cNvPr>
            <p:cNvSpPr>
              <a:spLocks noChangeShapeType="1"/>
            </p:cNvSpPr>
            <p:nvPr userDrawn="1"/>
          </p:nvSpPr>
          <p:spPr bwMode="auto">
            <a:xfrm flipV="1">
              <a:off x="8821738" y="5570538"/>
              <a:ext cx="933450" cy="9334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8" name="Line 67">
              <a:extLst>
                <a:ext uri="{FF2B5EF4-FFF2-40B4-BE49-F238E27FC236}">
                  <a16:creationId xmlns:a16="http://schemas.microsoft.com/office/drawing/2014/main" id="{8799681A-3B88-44AF-8CAC-DD7E3899A5D3}"/>
                </a:ext>
              </a:extLst>
            </p:cNvPr>
            <p:cNvSpPr>
              <a:spLocks noChangeShapeType="1"/>
            </p:cNvSpPr>
            <p:nvPr userDrawn="1"/>
          </p:nvSpPr>
          <p:spPr bwMode="auto">
            <a:xfrm flipV="1">
              <a:off x="8212138" y="5975350"/>
              <a:ext cx="908050" cy="898522"/>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9" name="Line 68">
              <a:extLst>
                <a:ext uri="{FF2B5EF4-FFF2-40B4-BE49-F238E27FC236}">
                  <a16:creationId xmlns:a16="http://schemas.microsoft.com/office/drawing/2014/main" id="{AF315264-EC37-4532-988C-DD22A97171DD}"/>
                </a:ext>
              </a:extLst>
            </p:cNvPr>
            <p:cNvSpPr>
              <a:spLocks noChangeShapeType="1"/>
            </p:cNvSpPr>
            <p:nvPr userDrawn="1"/>
          </p:nvSpPr>
          <p:spPr bwMode="auto">
            <a:xfrm flipV="1">
              <a:off x="9199563" y="5426075"/>
              <a:ext cx="469900" cy="469900"/>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0" name="Line 69">
              <a:extLst>
                <a:ext uri="{FF2B5EF4-FFF2-40B4-BE49-F238E27FC236}">
                  <a16:creationId xmlns:a16="http://schemas.microsoft.com/office/drawing/2014/main" id="{C4C0687A-617C-4C20-93B4-9949193AC4B3}"/>
                </a:ext>
              </a:extLst>
            </p:cNvPr>
            <p:cNvSpPr>
              <a:spLocks noChangeShapeType="1"/>
            </p:cNvSpPr>
            <p:nvPr userDrawn="1"/>
          </p:nvSpPr>
          <p:spPr bwMode="auto">
            <a:xfrm flipV="1">
              <a:off x="9729788" y="5133975"/>
              <a:ext cx="231775" cy="23018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1" name="Line 70">
              <a:extLst>
                <a:ext uri="{FF2B5EF4-FFF2-40B4-BE49-F238E27FC236}">
                  <a16:creationId xmlns:a16="http://schemas.microsoft.com/office/drawing/2014/main" id="{F62E80A3-A0F8-4025-B40F-CA2696B85046}"/>
                </a:ext>
              </a:extLst>
            </p:cNvPr>
            <p:cNvSpPr>
              <a:spLocks noChangeShapeType="1"/>
            </p:cNvSpPr>
            <p:nvPr userDrawn="1"/>
          </p:nvSpPr>
          <p:spPr bwMode="auto">
            <a:xfrm flipV="1">
              <a:off x="10215563" y="4756150"/>
              <a:ext cx="122238" cy="12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2" name="Line 71">
              <a:extLst>
                <a:ext uri="{FF2B5EF4-FFF2-40B4-BE49-F238E27FC236}">
                  <a16:creationId xmlns:a16="http://schemas.microsoft.com/office/drawing/2014/main" id="{7D3058B7-3E6B-4C20-B5CD-FD80D7CA16D2}"/>
                </a:ext>
              </a:extLst>
            </p:cNvPr>
            <p:cNvSpPr>
              <a:spLocks noChangeShapeType="1"/>
            </p:cNvSpPr>
            <p:nvPr userDrawn="1"/>
          </p:nvSpPr>
          <p:spPr bwMode="auto">
            <a:xfrm flipV="1">
              <a:off x="10587038" y="4384675"/>
              <a:ext cx="123825" cy="12223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3" name="Line 73">
              <a:extLst>
                <a:ext uri="{FF2B5EF4-FFF2-40B4-BE49-F238E27FC236}">
                  <a16:creationId xmlns:a16="http://schemas.microsoft.com/office/drawing/2014/main" id="{F30AAA63-1232-454B-865B-60140702216D}"/>
                </a:ext>
              </a:extLst>
            </p:cNvPr>
            <p:cNvSpPr>
              <a:spLocks noChangeShapeType="1"/>
            </p:cNvSpPr>
            <p:nvPr userDrawn="1"/>
          </p:nvSpPr>
          <p:spPr bwMode="auto">
            <a:xfrm flipV="1">
              <a:off x="8450262" y="6565900"/>
              <a:ext cx="309563" cy="3159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4" name="Line 74">
              <a:extLst>
                <a:ext uri="{FF2B5EF4-FFF2-40B4-BE49-F238E27FC236}">
                  <a16:creationId xmlns:a16="http://schemas.microsoft.com/office/drawing/2014/main" id="{17B74707-DCFD-4ADF-953B-613780EDFB9B}"/>
                </a:ext>
              </a:extLst>
            </p:cNvPr>
            <p:cNvSpPr>
              <a:spLocks noChangeShapeType="1"/>
            </p:cNvSpPr>
            <p:nvPr userDrawn="1"/>
          </p:nvSpPr>
          <p:spPr bwMode="auto">
            <a:xfrm flipV="1">
              <a:off x="8759825" y="6376988"/>
              <a:ext cx="476251" cy="5048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5" name="Line 75">
              <a:extLst>
                <a:ext uri="{FF2B5EF4-FFF2-40B4-BE49-F238E27FC236}">
                  <a16:creationId xmlns:a16="http://schemas.microsoft.com/office/drawing/2014/main" id="{4928A82E-9641-40B9-B74F-5BCF5E4DADB3}"/>
                </a:ext>
              </a:extLst>
            </p:cNvPr>
            <p:cNvSpPr>
              <a:spLocks noChangeShapeType="1"/>
            </p:cNvSpPr>
            <p:nvPr userDrawn="1"/>
          </p:nvSpPr>
          <p:spPr bwMode="auto">
            <a:xfrm flipV="1">
              <a:off x="10242550" y="5014913"/>
              <a:ext cx="355600" cy="3540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6" name="Line 76">
              <a:extLst>
                <a:ext uri="{FF2B5EF4-FFF2-40B4-BE49-F238E27FC236}">
                  <a16:creationId xmlns:a16="http://schemas.microsoft.com/office/drawing/2014/main" id="{B0A22848-14EF-4F0E-958A-379C8EADDFBE}"/>
                </a:ext>
              </a:extLst>
            </p:cNvPr>
            <p:cNvSpPr>
              <a:spLocks noChangeShapeType="1"/>
            </p:cNvSpPr>
            <p:nvPr userDrawn="1"/>
          </p:nvSpPr>
          <p:spPr bwMode="auto">
            <a:xfrm flipV="1">
              <a:off x="10655300" y="4833938"/>
              <a:ext cx="123825" cy="12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7" name="Line 77">
              <a:extLst>
                <a:ext uri="{FF2B5EF4-FFF2-40B4-BE49-F238E27FC236}">
                  <a16:creationId xmlns:a16="http://schemas.microsoft.com/office/drawing/2014/main" id="{F63F69C2-E5FD-4467-8E56-7ECD8EBD6720}"/>
                </a:ext>
              </a:extLst>
            </p:cNvPr>
            <p:cNvSpPr>
              <a:spLocks noChangeShapeType="1"/>
            </p:cNvSpPr>
            <p:nvPr userDrawn="1"/>
          </p:nvSpPr>
          <p:spPr bwMode="auto">
            <a:xfrm flipV="1">
              <a:off x="9847263" y="6064250"/>
              <a:ext cx="574675"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8" name="Line 78">
              <a:extLst>
                <a:ext uri="{FF2B5EF4-FFF2-40B4-BE49-F238E27FC236}">
                  <a16:creationId xmlns:a16="http://schemas.microsoft.com/office/drawing/2014/main" id="{6EF1F0AE-48FA-402A-868F-E8659D53BF4D}"/>
                </a:ext>
              </a:extLst>
            </p:cNvPr>
            <p:cNvSpPr>
              <a:spLocks noChangeShapeType="1"/>
            </p:cNvSpPr>
            <p:nvPr userDrawn="1"/>
          </p:nvSpPr>
          <p:spPr bwMode="auto">
            <a:xfrm flipV="1">
              <a:off x="9464675" y="6110288"/>
              <a:ext cx="623888" cy="62547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9" name="Line 79">
              <a:extLst>
                <a:ext uri="{FF2B5EF4-FFF2-40B4-BE49-F238E27FC236}">
                  <a16:creationId xmlns:a16="http://schemas.microsoft.com/office/drawing/2014/main" id="{B13B3476-CF32-4E4D-BA63-6713FA657D67}"/>
                </a:ext>
              </a:extLst>
            </p:cNvPr>
            <p:cNvSpPr>
              <a:spLocks noChangeShapeType="1"/>
            </p:cNvSpPr>
            <p:nvPr userDrawn="1"/>
          </p:nvSpPr>
          <p:spPr bwMode="auto">
            <a:xfrm flipV="1">
              <a:off x="9120188" y="6343650"/>
              <a:ext cx="506412" cy="53815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0" name="Line 80">
              <a:extLst>
                <a:ext uri="{FF2B5EF4-FFF2-40B4-BE49-F238E27FC236}">
                  <a16:creationId xmlns:a16="http://schemas.microsoft.com/office/drawing/2014/main" id="{AF8A5F65-4E7D-4BC7-B873-09AA8115CD73}"/>
                </a:ext>
              </a:extLst>
            </p:cNvPr>
            <p:cNvSpPr>
              <a:spLocks noChangeShapeType="1"/>
            </p:cNvSpPr>
            <p:nvPr userDrawn="1"/>
          </p:nvSpPr>
          <p:spPr bwMode="auto">
            <a:xfrm flipV="1">
              <a:off x="9678988" y="5975350"/>
              <a:ext cx="314325" cy="3143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1" name="Line 81">
              <a:extLst>
                <a:ext uri="{FF2B5EF4-FFF2-40B4-BE49-F238E27FC236}">
                  <a16:creationId xmlns:a16="http://schemas.microsoft.com/office/drawing/2014/main" id="{2033690E-6982-4378-A4CB-82D2D38E2A13}"/>
                </a:ext>
              </a:extLst>
            </p:cNvPr>
            <p:cNvSpPr>
              <a:spLocks noChangeShapeType="1"/>
            </p:cNvSpPr>
            <p:nvPr userDrawn="1"/>
          </p:nvSpPr>
          <p:spPr bwMode="auto">
            <a:xfrm flipV="1">
              <a:off x="10034588" y="5780088"/>
              <a:ext cx="153988" cy="1539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2" name="Line 82">
              <a:extLst>
                <a:ext uri="{FF2B5EF4-FFF2-40B4-BE49-F238E27FC236}">
                  <a16:creationId xmlns:a16="http://schemas.microsoft.com/office/drawing/2014/main" id="{85114640-73BC-48F2-B135-D703A65F474F}"/>
                </a:ext>
              </a:extLst>
            </p:cNvPr>
            <p:cNvSpPr>
              <a:spLocks noChangeShapeType="1"/>
            </p:cNvSpPr>
            <p:nvPr userDrawn="1"/>
          </p:nvSpPr>
          <p:spPr bwMode="auto">
            <a:xfrm flipV="1">
              <a:off x="10358438" y="5527675"/>
              <a:ext cx="84138" cy="809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3" name="Line 83">
              <a:extLst>
                <a:ext uri="{FF2B5EF4-FFF2-40B4-BE49-F238E27FC236}">
                  <a16:creationId xmlns:a16="http://schemas.microsoft.com/office/drawing/2014/main" id="{ACA21EB1-68AD-448F-A934-9F73D9BFC027}"/>
                </a:ext>
              </a:extLst>
            </p:cNvPr>
            <p:cNvSpPr>
              <a:spLocks noChangeShapeType="1"/>
            </p:cNvSpPr>
            <p:nvPr userDrawn="1"/>
          </p:nvSpPr>
          <p:spPr bwMode="auto">
            <a:xfrm flipV="1">
              <a:off x="10607675" y="5276850"/>
              <a:ext cx="82550" cy="841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4" name="Line 85">
              <a:extLst>
                <a:ext uri="{FF2B5EF4-FFF2-40B4-BE49-F238E27FC236}">
                  <a16:creationId xmlns:a16="http://schemas.microsoft.com/office/drawing/2014/main" id="{44E32E3D-89E8-474E-BE35-99938363A3D1}"/>
                </a:ext>
              </a:extLst>
            </p:cNvPr>
            <p:cNvSpPr>
              <a:spLocks noChangeShapeType="1"/>
            </p:cNvSpPr>
            <p:nvPr userDrawn="1"/>
          </p:nvSpPr>
          <p:spPr bwMode="auto">
            <a:xfrm flipV="1">
              <a:off x="9320212" y="6775450"/>
              <a:ext cx="103189" cy="10635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5" name="Line 86">
              <a:extLst>
                <a:ext uri="{FF2B5EF4-FFF2-40B4-BE49-F238E27FC236}">
                  <a16:creationId xmlns:a16="http://schemas.microsoft.com/office/drawing/2014/main" id="{7FFE7252-936A-4A8A-8886-3972AFDE3F08}"/>
                </a:ext>
              </a:extLst>
            </p:cNvPr>
            <p:cNvSpPr>
              <a:spLocks noChangeShapeType="1"/>
            </p:cNvSpPr>
            <p:nvPr userDrawn="1"/>
          </p:nvSpPr>
          <p:spPr bwMode="auto">
            <a:xfrm flipV="1">
              <a:off x="9602790" y="6697660"/>
              <a:ext cx="185736" cy="18414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6" name="Line 87">
              <a:extLst>
                <a:ext uri="{FF2B5EF4-FFF2-40B4-BE49-F238E27FC236}">
                  <a16:creationId xmlns:a16="http://schemas.microsoft.com/office/drawing/2014/main" id="{97296E68-16EC-42EF-9D22-5AB94DF7B94D}"/>
                </a:ext>
              </a:extLst>
            </p:cNvPr>
            <p:cNvSpPr>
              <a:spLocks noChangeShapeType="1"/>
            </p:cNvSpPr>
            <p:nvPr userDrawn="1"/>
          </p:nvSpPr>
          <p:spPr bwMode="auto">
            <a:xfrm flipV="1">
              <a:off x="10463213" y="5786438"/>
              <a:ext cx="238125" cy="2365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7" name="Line 88">
              <a:extLst>
                <a:ext uri="{FF2B5EF4-FFF2-40B4-BE49-F238E27FC236}">
                  <a16:creationId xmlns:a16="http://schemas.microsoft.com/office/drawing/2014/main" id="{14F03777-20FA-4682-B2DF-4CD185B0E62D}"/>
                </a:ext>
              </a:extLst>
            </p:cNvPr>
            <p:cNvSpPr>
              <a:spLocks noChangeShapeType="1"/>
            </p:cNvSpPr>
            <p:nvPr userDrawn="1"/>
          </p:nvSpPr>
          <p:spPr bwMode="auto">
            <a:xfrm flipV="1">
              <a:off x="10739438" y="5664200"/>
              <a:ext cx="82550" cy="82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8" name="Line 89">
              <a:extLst>
                <a:ext uri="{FF2B5EF4-FFF2-40B4-BE49-F238E27FC236}">
                  <a16:creationId xmlns:a16="http://schemas.microsoft.com/office/drawing/2014/main" id="{B8CC9553-DFDC-4814-8228-52ED893CECB4}"/>
                </a:ext>
              </a:extLst>
            </p:cNvPr>
            <p:cNvSpPr>
              <a:spLocks noChangeShapeType="1"/>
            </p:cNvSpPr>
            <p:nvPr userDrawn="1"/>
          </p:nvSpPr>
          <p:spPr bwMode="auto">
            <a:xfrm flipV="1">
              <a:off x="4779963" y="5232400"/>
              <a:ext cx="682625" cy="6826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9" name="Line 90">
              <a:extLst>
                <a:ext uri="{FF2B5EF4-FFF2-40B4-BE49-F238E27FC236}">
                  <a16:creationId xmlns:a16="http://schemas.microsoft.com/office/drawing/2014/main" id="{FB5F1481-9E07-493F-9064-21A25F254BBB}"/>
                </a:ext>
              </a:extLst>
            </p:cNvPr>
            <p:cNvSpPr>
              <a:spLocks noChangeShapeType="1"/>
            </p:cNvSpPr>
            <p:nvPr userDrawn="1"/>
          </p:nvSpPr>
          <p:spPr bwMode="auto">
            <a:xfrm flipV="1">
              <a:off x="4351338" y="5314950"/>
              <a:ext cx="741363" cy="74136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0" name="Line 91">
              <a:extLst>
                <a:ext uri="{FF2B5EF4-FFF2-40B4-BE49-F238E27FC236}">
                  <a16:creationId xmlns:a16="http://schemas.microsoft.com/office/drawing/2014/main" id="{AD6D1FD7-6048-46D5-AB57-FFEB826ADBD7}"/>
                </a:ext>
              </a:extLst>
            </p:cNvPr>
            <p:cNvSpPr>
              <a:spLocks noChangeShapeType="1"/>
            </p:cNvSpPr>
            <p:nvPr userDrawn="1"/>
          </p:nvSpPr>
          <p:spPr bwMode="auto">
            <a:xfrm flipV="1">
              <a:off x="3676650" y="5611813"/>
              <a:ext cx="887413" cy="88900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1" name="Line 92">
              <a:extLst>
                <a:ext uri="{FF2B5EF4-FFF2-40B4-BE49-F238E27FC236}">
                  <a16:creationId xmlns:a16="http://schemas.microsoft.com/office/drawing/2014/main" id="{80E69DBC-6521-4A7C-A361-D8DADC5A798F}"/>
                </a:ext>
              </a:extLst>
            </p:cNvPr>
            <p:cNvSpPr>
              <a:spLocks noChangeShapeType="1"/>
            </p:cNvSpPr>
            <p:nvPr userDrawn="1"/>
          </p:nvSpPr>
          <p:spPr bwMode="auto">
            <a:xfrm flipV="1">
              <a:off x="4627563" y="5175250"/>
              <a:ext cx="374650" cy="3746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2" name="Line 93">
              <a:extLst>
                <a:ext uri="{FF2B5EF4-FFF2-40B4-BE49-F238E27FC236}">
                  <a16:creationId xmlns:a16="http://schemas.microsoft.com/office/drawing/2014/main" id="{30F74E0F-9118-4653-B6D4-F4F2971BDF26}"/>
                </a:ext>
              </a:extLst>
            </p:cNvPr>
            <p:cNvSpPr>
              <a:spLocks noChangeShapeType="1"/>
            </p:cNvSpPr>
            <p:nvPr userDrawn="1"/>
          </p:nvSpPr>
          <p:spPr bwMode="auto">
            <a:xfrm flipV="1">
              <a:off x="5049838" y="4943475"/>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3" name="Line 94">
              <a:extLst>
                <a:ext uri="{FF2B5EF4-FFF2-40B4-BE49-F238E27FC236}">
                  <a16:creationId xmlns:a16="http://schemas.microsoft.com/office/drawing/2014/main" id="{1D947FA7-1D69-47AC-93D2-5BEC8BB85548}"/>
                </a:ext>
              </a:extLst>
            </p:cNvPr>
            <p:cNvSpPr>
              <a:spLocks noChangeShapeType="1"/>
            </p:cNvSpPr>
            <p:nvPr userDrawn="1"/>
          </p:nvSpPr>
          <p:spPr bwMode="auto">
            <a:xfrm flipV="1">
              <a:off x="5435600" y="4643438"/>
              <a:ext cx="96838" cy="984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4" name="Line 95">
              <a:extLst>
                <a:ext uri="{FF2B5EF4-FFF2-40B4-BE49-F238E27FC236}">
                  <a16:creationId xmlns:a16="http://schemas.microsoft.com/office/drawing/2014/main" id="{2A107A14-E918-4BC4-8617-81C38DD8F007}"/>
                </a:ext>
              </a:extLst>
            </p:cNvPr>
            <p:cNvSpPr>
              <a:spLocks noChangeShapeType="1"/>
            </p:cNvSpPr>
            <p:nvPr userDrawn="1"/>
          </p:nvSpPr>
          <p:spPr bwMode="auto">
            <a:xfrm flipV="1">
              <a:off x="5730875" y="4348163"/>
              <a:ext cx="98425" cy="984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5" name="Line 96">
              <a:extLst>
                <a:ext uri="{FF2B5EF4-FFF2-40B4-BE49-F238E27FC236}">
                  <a16:creationId xmlns:a16="http://schemas.microsoft.com/office/drawing/2014/main" id="{1648310A-843B-47CB-AC15-3819EBBD2216}"/>
                </a:ext>
              </a:extLst>
            </p:cNvPr>
            <p:cNvSpPr>
              <a:spLocks noChangeShapeType="1"/>
            </p:cNvSpPr>
            <p:nvPr userDrawn="1"/>
          </p:nvSpPr>
          <p:spPr bwMode="auto">
            <a:xfrm flipV="1">
              <a:off x="3306762" y="6524624"/>
              <a:ext cx="346076" cy="34924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6" name="Line 97">
              <a:extLst>
                <a:ext uri="{FF2B5EF4-FFF2-40B4-BE49-F238E27FC236}">
                  <a16:creationId xmlns:a16="http://schemas.microsoft.com/office/drawing/2014/main" id="{73E9ED56-84DE-43B8-BF8C-94C4724E0703}"/>
                </a:ext>
              </a:extLst>
            </p:cNvPr>
            <p:cNvSpPr>
              <a:spLocks noChangeShapeType="1"/>
            </p:cNvSpPr>
            <p:nvPr userDrawn="1"/>
          </p:nvSpPr>
          <p:spPr bwMode="auto">
            <a:xfrm flipV="1">
              <a:off x="3544888" y="6103937"/>
              <a:ext cx="758825" cy="769937"/>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7" name="Line 98">
              <a:extLst>
                <a:ext uri="{FF2B5EF4-FFF2-40B4-BE49-F238E27FC236}">
                  <a16:creationId xmlns:a16="http://schemas.microsoft.com/office/drawing/2014/main" id="{C504053D-C26A-41EA-9951-44122F246A23}"/>
                </a:ext>
              </a:extLst>
            </p:cNvPr>
            <p:cNvSpPr>
              <a:spLocks noChangeShapeType="1"/>
            </p:cNvSpPr>
            <p:nvPr userDrawn="1"/>
          </p:nvSpPr>
          <p:spPr bwMode="auto">
            <a:xfrm flipV="1">
              <a:off x="3822700" y="5984875"/>
              <a:ext cx="887413" cy="888998"/>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8" name="Line 99">
              <a:extLst>
                <a:ext uri="{FF2B5EF4-FFF2-40B4-BE49-F238E27FC236}">
                  <a16:creationId xmlns:a16="http://schemas.microsoft.com/office/drawing/2014/main" id="{41684C0C-DC2D-456A-B4BE-D8A41F73C663}"/>
                </a:ext>
              </a:extLst>
            </p:cNvPr>
            <p:cNvSpPr>
              <a:spLocks noChangeShapeType="1"/>
            </p:cNvSpPr>
            <p:nvPr userDrawn="1"/>
          </p:nvSpPr>
          <p:spPr bwMode="auto">
            <a:xfrm flipV="1">
              <a:off x="5510213" y="4902200"/>
              <a:ext cx="282575" cy="28257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9" name="Line 100">
              <a:extLst>
                <a:ext uri="{FF2B5EF4-FFF2-40B4-BE49-F238E27FC236}">
                  <a16:creationId xmlns:a16="http://schemas.microsoft.com/office/drawing/2014/main" id="{CE7D9525-E1DF-4FBD-A7CB-AF3D4D043C20}"/>
                </a:ext>
              </a:extLst>
            </p:cNvPr>
            <p:cNvSpPr>
              <a:spLocks noChangeShapeType="1"/>
            </p:cNvSpPr>
            <p:nvPr userDrawn="1"/>
          </p:nvSpPr>
          <p:spPr bwMode="auto">
            <a:xfrm flipV="1">
              <a:off x="5838825" y="4757738"/>
              <a:ext cx="98425" cy="984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110" name="Oval 109">
            <a:extLst>
              <a:ext uri="{FF2B5EF4-FFF2-40B4-BE49-F238E27FC236}">
                <a16:creationId xmlns:a16="http://schemas.microsoft.com/office/drawing/2014/main" id="{69D529C2-D6ED-4ED6-91C4-3D92FFBCE69E}"/>
              </a:ext>
              <a:ext uri="{C183D7F6-B498-43B3-948B-1728B52AA6E4}">
                <adec:decorative xmlns:adec="http://schemas.microsoft.com/office/drawing/2017/decorative" val="1"/>
              </a:ext>
            </a:extLst>
          </p:cNvPr>
          <p:cNvSpPr/>
          <p:nvPr userDrawn="1"/>
        </p:nvSpPr>
        <p:spPr bwMode="auto">
          <a:xfrm>
            <a:off x="7616018" y="5729255"/>
            <a:ext cx="137160" cy="137160"/>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11" name="Oval 110">
            <a:extLst>
              <a:ext uri="{FF2B5EF4-FFF2-40B4-BE49-F238E27FC236}">
                <a16:creationId xmlns:a16="http://schemas.microsoft.com/office/drawing/2014/main" id="{748B8469-7A59-4BF4-8F62-5F6C29C317FA}"/>
              </a:ext>
              <a:ext uri="{C183D7F6-B498-43B3-948B-1728B52AA6E4}">
                <adec:decorative xmlns:adec="http://schemas.microsoft.com/office/drawing/2017/decorative" val="1"/>
              </a:ext>
            </a:extLst>
          </p:cNvPr>
          <p:cNvSpPr/>
          <p:nvPr userDrawn="1"/>
        </p:nvSpPr>
        <p:spPr bwMode="auto">
          <a:xfrm rot="10800000">
            <a:off x="9266450" y="4318257"/>
            <a:ext cx="137160" cy="13716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12" name="Oval 111">
            <a:extLst>
              <a:ext uri="{FF2B5EF4-FFF2-40B4-BE49-F238E27FC236}">
                <a16:creationId xmlns:a16="http://schemas.microsoft.com/office/drawing/2014/main" id="{5092B49F-F268-4866-8C31-4577C3E8B28B}"/>
              </a:ext>
              <a:ext uri="{C183D7F6-B498-43B3-948B-1728B52AA6E4}">
                <adec:decorative xmlns:adec="http://schemas.microsoft.com/office/drawing/2017/decorative" val="1"/>
              </a:ext>
            </a:extLst>
          </p:cNvPr>
          <p:cNvSpPr/>
          <p:nvPr userDrawn="1"/>
        </p:nvSpPr>
        <p:spPr bwMode="auto">
          <a:xfrm rot="10800000">
            <a:off x="7488714" y="4687916"/>
            <a:ext cx="137160" cy="13716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13" name="Oval 112">
            <a:extLst>
              <a:ext uri="{FF2B5EF4-FFF2-40B4-BE49-F238E27FC236}">
                <a16:creationId xmlns:a16="http://schemas.microsoft.com/office/drawing/2014/main" id="{8B5E4582-A391-41DC-B6CC-70834A29A515}"/>
              </a:ext>
              <a:ext uri="{C183D7F6-B498-43B3-948B-1728B52AA6E4}">
                <adec:decorative xmlns:adec="http://schemas.microsoft.com/office/drawing/2017/decorative" val="1"/>
              </a:ext>
            </a:extLst>
          </p:cNvPr>
          <p:cNvSpPr/>
          <p:nvPr userDrawn="1"/>
        </p:nvSpPr>
        <p:spPr bwMode="auto">
          <a:xfrm rot="10800000">
            <a:off x="9983970" y="6390652"/>
            <a:ext cx="137160" cy="13716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14" name="Oval 113">
            <a:extLst>
              <a:ext uri="{FF2B5EF4-FFF2-40B4-BE49-F238E27FC236}">
                <a16:creationId xmlns:a16="http://schemas.microsoft.com/office/drawing/2014/main" id="{DDD9E78F-727E-4CBB-9945-5EECFA355B22}"/>
              </a:ext>
              <a:ext uri="{C183D7F6-B498-43B3-948B-1728B52AA6E4}">
                <adec:decorative xmlns:adec="http://schemas.microsoft.com/office/drawing/2017/decorative" val="1"/>
              </a:ext>
            </a:extLst>
          </p:cNvPr>
          <p:cNvSpPr/>
          <p:nvPr userDrawn="1"/>
        </p:nvSpPr>
        <p:spPr bwMode="auto">
          <a:xfrm rot="10800000">
            <a:off x="9045812" y="2303116"/>
            <a:ext cx="137160" cy="13716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15" name="Oval 114">
            <a:extLst>
              <a:ext uri="{FF2B5EF4-FFF2-40B4-BE49-F238E27FC236}">
                <a16:creationId xmlns:a16="http://schemas.microsoft.com/office/drawing/2014/main" id="{39E2F3FF-24A6-414A-976C-A9A167220F6D}"/>
              </a:ext>
              <a:ext uri="{C183D7F6-B498-43B3-948B-1728B52AA6E4}">
                <adec:decorative xmlns:adec="http://schemas.microsoft.com/office/drawing/2017/decorative" val="1"/>
              </a:ext>
            </a:extLst>
          </p:cNvPr>
          <p:cNvSpPr/>
          <p:nvPr userDrawn="1"/>
        </p:nvSpPr>
        <p:spPr bwMode="auto">
          <a:xfrm>
            <a:off x="5478323" y="5053002"/>
            <a:ext cx="137160" cy="13716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16" name="Oval 115">
            <a:extLst>
              <a:ext uri="{FF2B5EF4-FFF2-40B4-BE49-F238E27FC236}">
                <a16:creationId xmlns:a16="http://schemas.microsoft.com/office/drawing/2014/main" id="{74EA602C-6762-4739-8FE7-0F442314006A}"/>
              </a:ext>
              <a:ext uri="{C183D7F6-B498-43B3-948B-1728B52AA6E4}">
                <adec:decorative xmlns:adec="http://schemas.microsoft.com/office/drawing/2017/decorative" val="1"/>
              </a:ext>
            </a:extLst>
          </p:cNvPr>
          <p:cNvSpPr/>
          <p:nvPr userDrawn="1"/>
        </p:nvSpPr>
        <p:spPr bwMode="auto">
          <a:xfrm>
            <a:off x="4459076" y="5801364"/>
            <a:ext cx="137160" cy="137160"/>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17" name="Oval 116">
            <a:extLst>
              <a:ext uri="{FF2B5EF4-FFF2-40B4-BE49-F238E27FC236}">
                <a16:creationId xmlns:a16="http://schemas.microsoft.com/office/drawing/2014/main" id="{71D61EC8-45A2-445E-AF29-DE0AAE03D6D7}"/>
              </a:ext>
              <a:ext uri="{C183D7F6-B498-43B3-948B-1728B52AA6E4}">
                <adec:decorative xmlns:adec="http://schemas.microsoft.com/office/drawing/2017/decorative" val="1"/>
              </a:ext>
            </a:extLst>
          </p:cNvPr>
          <p:cNvSpPr/>
          <p:nvPr userDrawn="1"/>
        </p:nvSpPr>
        <p:spPr bwMode="auto">
          <a:xfrm>
            <a:off x="10474459" y="1194891"/>
            <a:ext cx="137160" cy="13716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Tree>
    <p:extLst>
      <p:ext uri="{BB962C8B-B14F-4D97-AF65-F5344CB8AC3E}">
        <p14:creationId xmlns:p14="http://schemas.microsoft.com/office/powerpoint/2010/main" val="19870921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withEffect">
                                  <p:stCondLst>
                                    <p:cond delay="0"/>
                                  </p:stCondLst>
                                  <p:childTnLst>
                                    <p:set>
                                      <p:cBhvr>
                                        <p:cTn id="6" dur="1" fill="hold">
                                          <p:stCondLst>
                                            <p:cond delay="0"/>
                                          </p:stCondLst>
                                        </p:cTn>
                                        <p:tgtEl>
                                          <p:spTgt spid="115"/>
                                        </p:tgtEl>
                                        <p:attrNameLst>
                                          <p:attrName>style.visibility</p:attrName>
                                        </p:attrNameLst>
                                      </p:cBhvr>
                                      <p:to>
                                        <p:strVal val="visible"/>
                                      </p:to>
                                    </p:set>
                                    <p:animEffect transition="in" filter="fade">
                                      <p:cBhvr>
                                        <p:cTn id="7" dur="500"/>
                                        <p:tgtEl>
                                          <p:spTgt spid="115"/>
                                        </p:tgtEl>
                                      </p:cBhvr>
                                    </p:animEffect>
                                  </p:childTnLst>
                                </p:cTn>
                              </p:par>
                              <p:par>
                                <p:cTn id="8" presetID="10" presetClass="exit" presetSubtype="0" repeatCount="indefinite" fill="hold" grpId="0" nodeType="withEffect">
                                  <p:stCondLst>
                                    <p:cond delay="0"/>
                                  </p:stCondLst>
                                  <p:childTnLst>
                                    <p:animEffect transition="out" filter="fade">
                                      <p:cBhvr>
                                        <p:cTn id="9" dur="2250"/>
                                        <p:tgtEl>
                                          <p:spTgt spid="115"/>
                                        </p:tgtEl>
                                      </p:cBhvr>
                                    </p:animEffect>
                                    <p:set>
                                      <p:cBhvr>
                                        <p:cTn id="10" dur="1" fill="hold">
                                          <p:stCondLst>
                                            <p:cond delay="2249"/>
                                          </p:stCondLst>
                                        </p:cTn>
                                        <p:tgtEl>
                                          <p:spTgt spid="115"/>
                                        </p:tgtEl>
                                        <p:attrNameLst>
                                          <p:attrName>style.visibility</p:attrName>
                                        </p:attrNameLst>
                                      </p:cBhvr>
                                      <p:to>
                                        <p:strVal val="hidden"/>
                                      </p:to>
                                    </p:set>
                                  </p:childTnLst>
                                </p:cTn>
                              </p:par>
                              <p:par>
                                <p:cTn id="11" presetID="42" presetClass="path" presetSubtype="0" repeatCount="indefinite" decel="66667" fill="hold" grpId="2" nodeType="withEffect">
                                  <p:stCondLst>
                                    <p:cond delay="0"/>
                                  </p:stCondLst>
                                  <p:childTnLst>
                                    <p:animMotion origin="layout" path="M -0.178 0.32292 L 0.11211 -0.20255 " pathEditMode="relative" rAng="0" ptsTypes="AA">
                                      <p:cBhvr>
                                        <p:cTn id="12" dur="2250" fill="hold"/>
                                        <p:tgtEl>
                                          <p:spTgt spid="115"/>
                                        </p:tgtEl>
                                        <p:attrNameLst>
                                          <p:attrName>ppt_x</p:attrName>
                                          <p:attrName>ppt_y</p:attrName>
                                        </p:attrNameLst>
                                      </p:cBhvr>
                                      <p:rCtr x="14505" y="-26273"/>
                                    </p:animMotion>
                                  </p:childTnLst>
                                </p:cTn>
                              </p:par>
                              <p:par>
                                <p:cTn id="13" presetID="10" presetClass="entr" presetSubtype="0" fill="hold" grpId="0" nodeType="withEffect">
                                  <p:stCondLst>
                                    <p:cond delay="100"/>
                                  </p:stCondLst>
                                  <p:childTnLst>
                                    <p:set>
                                      <p:cBhvr>
                                        <p:cTn id="14" dur="1" fill="hold">
                                          <p:stCondLst>
                                            <p:cond delay="0"/>
                                          </p:stCondLst>
                                        </p:cTn>
                                        <p:tgtEl>
                                          <p:spTgt spid="111"/>
                                        </p:tgtEl>
                                        <p:attrNameLst>
                                          <p:attrName>style.visibility</p:attrName>
                                        </p:attrNameLst>
                                      </p:cBhvr>
                                      <p:to>
                                        <p:strVal val="visible"/>
                                      </p:to>
                                    </p:set>
                                    <p:animEffect transition="in" filter="fade">
                                      <p:cBhvr>
                                        <p:cTn id="15" dur="500"/>
                                        <p:tgtEl>
                                          <p:spTgt spid="111"/>
                                        </p:tgtEl>
                                      </p:cBhvr>
                                    </p:animEffect>
                                  </p:childTnLst>
                                </p:cTn>
                              </p:par>
                              <p:par>
                                <p:cTn id="16" presetID="10" presetClass="exit" presetSubtype="0" repeatCount="indefinite" fill="hold" grpId="1" nodeType="withEffect">
                                  <p:stCondLst>
                                    <p:cond delay="100"/>
                                  </p:stCondLst>
                                  <p:childTnLst>
                                    <p:animEffect transition="out" filter="fade">
                                      <p:cBhvr>
                                        <p:cTn id="17" dur="2250"/>
                                        <p:tgtEl>
                                          <p:spTgt spid="111"/>
                                        </p:tgtEl>
                                      </p:cBhvr>
                                    </p:animEffect>
                                    <p:set>
                                      <p:cBhvr>
                                        <p:cTn id="18" dur="1" fill="hold">
                                          <p:stCondLst>
                                            <p:cond delay="2249"/>
                                          </p:stCondLst>
                                        </p:cTn>
                                        <p:tgtEl>
                                          <p:spTgt spid="111"/>
                                        </p:tgtEl>
                                        <p:attrNameLst>
                                          <p:attrName>style.visibility</p:attrName>
                                        </p:attrNameLst>
                                      </p:cBhvr>
                                      <p:to>
                                        <p:strVal val="hidden"/>
                                      </p:to>
                                    </p:set>
                                  </p:childTnLst>
                                </p:cTn>
                              </p:par>
                              <p:par>
                                <p:cTn id="19" presetID="42" presetClass="path" presetSubtype="0" repeatCount="indefinite" decel="66667" fill="hold" grpId="2" nodeType="withEffect">
                                  <p:stCondLst>
                                    <p:cond delay="100"/>
                                  </p:stCondLst>
                                  <p:childTnLst>
                                    <p:animMotion origin="layout" path="M -0.178 0.32292 L 0.11211 -0.20255 " pathEditMode="relative" rAng="0" ptsTypes="AA">
                                      <p:cBhvr>
                                        <p:cTn id="20" dur="2250" fill="hold"/>
                                        <p:tgtEl>
                                          <p:spTgt spid="111"/>
                                        </p:tgtEl>
                                        <p:attrNameLst>
                                          <p:attrName>ppt_x</p:attrName>
                                          <p:attrName>ppt_y</p:attrName>
                                        </p:attrNameLst>
                                      </p:cBhvr>
                                      <p:rCtr x="14505" y="-26273"/>
                                    </p:animMotion>
                                  </p:childTnLst>
                                </p:cTn>
                              </p:par>
                              <p:par>
                                <p:cTn id="21" presetID="10" presetClass="entr" presetSubtype="0" fill="hold" grpId="0" nodeType="withEffect">
                                  <p:stCondLst>
                                    <p:cond delay="500"/>
                                  </p:stCondLst>
                                  <p:childTnLst>
                                    <p:set>
                                      <p:cBhvr>
                                        <p:cTn id="22" dur="1" fill="hold">
                                          <p:stCondLst>
                                            <p:cond delay="0"/>
                                          </p:stCondLst>
                                        </p:cTn>
                                        <p:tgtEl>
                                          <p:spTgt spid="116"/>
                                        </p:tgtEl>
                                        <p:attrNameLst>
                                          <p:attrName>style.visibility</p:attrName>
                                        </p:attrNameLst>
                                      </p:cBhvr>
                                      <p:to>
                                        <p:strVal val="visible"/>
                                      </p:to>
                                    </p:set>
                                    <p:animEffect transition="in" filter="fade">
                                      <p:cBhvr>
                                        <p:cTn id="23" dur="500"/>
                                        <p:tgtEl>
                                          <p:spTgt spid="116"/>
                                        </p:tgtEl>
                                      </p:cBhvr>
                                    </p:animEffect>
                                  </p:childTnLst>
                                </p:cTn>
                              </p:par>
                              <p:par>
                                <p:cTn id="24" presetID="10" presetClass="exit" presetSubtype="0" repeatCount="indefinite" fill="hold" grpId="1" nodeType="withEffect">
                                  <p:stCondLst>
                                    <p:cond delay="500"/>
                                  </p:stCondLst>
                                  <p:childTnLst>
                                    <p:animEffect transition="out" filter="fade">
                                      <p:cBhvr>
                                        <p:cTn id="25" dur="2250"/>
                                        <p:tgtEl>
                                          <p:spTgt spid="116"/>
                                        </p:tgtEl>
                                      </p:cBhvr>
                                    </p:animEffect>
                                    <p:set>
                                      <p:cBhvr>
                                        <p:cTn id="26" dur="1" fill="hold">
                                          <p:stCondLst>
                                            <p:cond delay="2249"/>
                                          </p:stCondLst>
                                        </p:cTn>
                                        <p:tgtEl>
                                          <p:spTgt spid="116"/>
                                        </p:tgtEl>
                                        <p:attrNameLst>
                                          <p:attrName>style.visibility</p:attrName>
                                        </p:attrNameLst>
                                      </p:cBhvr>
                                      <p:to>
                                        <p:strVal val="hidden"/>
                                      </p:to>
                                    </p:set>
                                  </p:childTnLst>
                                </p:cTn>
                              </p:par>
                              <p:par>
                                <p:cTn id="27" presetID="42" presetClass="path" presetSubtype="0" repeatCount="indefinite" decel="66667" fill="hold" grpId="2" nodeType="withEffect">
                                  <p:stCondLst>
                                    <p:cond delay="500"/>
                                  </p:stCondLst>
                                  <p:childTnLst>
                                    <p:animMotion origin="layout" path="M -0.178 0.32292 L 0.11211 -0.20255 " pathEditMode="relative" rAng="0" ptsTypes="AA">
                                      <p:cBhvr>
                                        <p:cTn id="28" dur="2250" fill="hold"/>
                                        <p:tgtEl>
                                          <p:spTgt spid="116"/>
                                        </p:tgtEl>
                                        <p:attrNameLst>
                                          <p:attrName>ppt_x</p:attrName>
                                          <p:attrName>ppt_y</p:attrName>
                                        </p:attrNameLst>
                                      </p:cBhvr>
                                      <p:rCtr x="14505" y="-26273"/>
                                    </p:animMotion>
                                  </p:childTnLst>
                                </p:cTn>
                              </p:par>
                              <p:par>
                                <p:cTn id="29" presetID="10" presetClass="entr" presetSubtype="0" fill="hold" grpId="0" nodeType="withEffect">
                                  <p:stCondLst>
                                    <p:cond delay="300"/>
                                  </p:stCondLst>
                                  <p:childTnLst>
                                    <p:set>
                                      <p:cBhvr>
                                        <p:cTn id="30" dur="1" fill="hold">
                                          <p:stCondLst>
                                            <p:cond delay="0"/>
                                          </p:stCondLst>
                                        </p:cTn>
                                        <p:tgtEl>
                                          <p:spTgt spid="110"/>
                                        </p:tgtEl>
                                        <p:attrNameLst>
                                          <p:attrName>style.visibility</p:attrName>
                                        </p:attrNameLst>
                                      </p:cBhvr>
                                      <p:to>
                                        <p:strVal val="visible"/>
                                      </p:to>
                                    </p:set>
                                    <p:animEffect transition="in" filter="fade">
                                      <p:cBhvr>
                                        <p:cTn id="31" dur="500"/>
                                        <p:tgtEl>
                                          <p:spTgt spid="110"/>
                                        </p:tgtEl>
                                      </p:cBhvr>
                                    </p:animEffect>
                                  </p:childTnLst>
                                </p:cTn>
                              </p:par>
                              <p:par>
                                <p:cTn id="32" presetID="10" presetClass="exit" presetSubtype="0" repeatCount="indefinite" fill="hold" grpId="1" nodeType="withEffect">
                                  <p:stCondLst>
                                    <p:cond delay="300"/>
                                  </p:stCondLst>
                                  <p:childTnLst>
                                    <p:animEffect transition="out" filter="fade">
                                      <p:cBhvr>
                                        <p:cTn id="33" dur="2250"/>
                                        <p:tgtEl>
                                          <p:spTgt spid="110"/>
                                        </p:tgtEl>
                                      </p:cBhvr>
                                    </p:animEffect>
                                    <p:set>
                                      <p:cBhvr>
                                        <p:cTn id="34" dur="1" fill="hold">
                                          <p:stCondLst>
                                            <p:cond delay="2249"/>
                                          </p:stCondLst>
                                        </p:cTn>
                                        <p:tgtEl>
                                          <p:spTgt spid="110"/>
                                        </p:tgtEl>
                                        <p:attrNameLst>
                                          <p:attrName>style.visibility</p:attrName>
                                        </p:attrNameLst>
                                      </p:cBhvr>
                                      <p:to>
                                        <p:strVal val="hidden"/>
                                      </p:to>
                                    </p:set>
                                  </p:childTnLst>
                                </p:cTn>
                              </p:par>
                              <p:par>
                                <p:cTn id="35" presetID="42" presetClass="path" presetSubtype="0" repeatCount="indefinite" decel="66667" fill="hold" grpId="2" nodeType="withEffect">
                                  <p:stCondLst>
                                    <p:cond delay="300"/>
                                  </p:stCondLst>
                                  <p:childTnLst>
                                    <p:animMotion origin="layout" path="M -0.09544 0.16782 L 0.29271 -0.52963 " pathEditMode="relative" rAng="0" ptsTypes="AA">
                                      <p:cBhvr>
                                        <p:cTn id="36" dur="2250" fill="hold"/>
                                        <p:tgtEl>
                                          <p:spTgt spid="110"/>
                                        </p:tgtEl>
                                        <p:attrNameLst>
                                          <p:attrName>ppt_x</p:attrName>
                                          <p:attrName>ppt_y</p:attrName>
                                        </p:attrNameLst>
                                      </p:cBhvr>
                                      <p:rCtr x="19401" y="-34884"/>
                                    </p:animMotion>
                                  </p:childTnLst>
                                </p:cTn>
                              </p:par>
                              <p:par>
                                <p:cTn id="37" presetID="10" presetClass="entr" presetSubtype="0" fill="hold" grpId="0" nodeType="withEffect">
                                  <p:stCondLst>
                                    <p:cond delay="200"/>
                                  </p:stCondLst>
                                  <p:childTnLst>
                                    <p:set>
                                      <p:cBhvr>
                                        <p:cTn id="38" dur="1" fill="hold">
                                          <p:stCondLst>
                                            <p:cond delay="0"/>
                                          </p:stCondLst>
                                        </p:cTn>
                                        <p:tgtEl>
                                          <p:spTgt spid="113"/>
                                        </p:tgtEl>
                                        <p:attrNameLst>
                                          <p:attrName>style.visibility</p:attrName>
                                        </p:attrNameLst>
                                      </p:cBhvr>
                                      <p:to>
                                        <p:strVal val="visible"/>
                                      </p:to>
                                    </p:set>
                                    <p:animEffect transition="in" filter="fade">
                                      <p:cBhvr>
                                        <p:cTn id="39" dur="500"/>
                                        <p:tgtEl>
                                          <p:spTgt spid="113"/>
                                        </p:tgtEl>
                                      </p:cBhvr>
                                    </p:animEffect>
                                  </p:childTnLst>
                                </p:cTn>
                              </p:par>
                              <p:par>
                                <p:cTn id="40" presetID="10" presetClass="exit" presetSubtype="0" repeatCount="indefinite" fill="hold" grpId="1" nodeType="withEffect">
                                  <p:stCondLst>
                                    <p:cond delay="200"/>
                                  </p:stCondLst>
                                  <p:childTnLst>
                                    <p:animEffect transition="out" filter="fade">
                                      <p:cBhvr>
                                        <p:cTn id="41" dur="2250"/>
                                        <p:tgtEl>
                                          <p:spTgt spid="113"/>
                                        </p:tgtEl>
                                      </p:cBhvr>
                                    </p:animEffect>
                                    <p:set>
                                      <p:cBhvr>
                                        <p:cTn id="42" dur="1" fill="hold">
                                          <p:stCondLst>
                                            <p:cond delay="2249"/>
                                          </p:stCondLst>
                                        </p:cTn>
                                        <p:tgtEl>
                                          <p:spTgt spid="113"/>
                                        </p:tgtEl>
                                        <p:attrNameLst>
                                          <p:attrName>style.visibility</p:attrName>
                                        </p:attrNameLst>
                                      </p:cBhvr>
                                      <p:to>
                                        <p:strVal val="hidden"/>
                                      </p:to>
                                    </p:set>
                                  </p:childTnLst>
                                </p:cTn>
                              </p:par>
                              <p:par>
                                <p:cTn id="43" presetID="42" presetClass="path" presetSubtype="0" repeatCount="indefinite" decel="66667" fill="hold" grpId="2" nodeType="withEffect">
                                  <p:stCondLst>
                                    <p:cond delay="200"/>
                                  </p:stCondLst>
                                  <p:childTnLst>
                                    <p:animMotion origin="layout" path="M -0.178 0.32292 L 0.11211 -0.20255 " pathEditMode="relative" rAng="0" ptsTypes="AA">
                                      <p:cBhvr>
                                        <p:cTn id="44" dur="2250" fill="hold"/>
                                        <p:tgtEl>
                                          <p:spTgt spid="113"/>
                                        </p:tgtEl>
                                        <p:attrNameLst>
                                          <p:attrName>ppt_x</p:attrName>
                                          <p:attrName>ppt_y</p:attrName>
                                        </p:attrNameLst>
                                      </p:cBhvr>
                                      <p:rCtr x="14505" y="-26273"/>
                                    </p:animMotion>
                                  </p:childTnLst>
                                </p:cTn>
                              </p:par>
                              <p:par>
                                <p:cTn id="45" presetID="10" presetClass="entr" presetSubtype="0" fill="hold" grpId="0" nodeType="withEffect">
                                  <p:stCondLst>
                                    <p:cond delay="400"/>
                                  </p:stCondLst>
                                  <p:childTnLst>
                                    <p:set>
                                      <p:cBhvr>
                                        <p:cTn id="46" dur="1" fill="hold">
                                          <p:stCondLst>
                                            <p:cond delay="0"/>
                                          </p:stCondLst>
                                        </p:cTn>
                                        <p:tgtEl>
                                          <p:spTgt spid="117"/>
                                        </p:tgtEl>
                                        <p:attrNameLst>
                                          <p:attrName>style.visibility</p:attrName>
                                        </p:attrNameLst>
                                      </p:cBhvr>
                                      <p:to>
                                        <p:strVal val="visible"/>
                                      </p:to>
                                    </p:set>
                                    <p:animEffect transition="in" filter="fade">
                                      <p:cBhvr>
                                        <p:cTn id="47" dur="500"/>
                                        <p:tgtEl>
                                          <p:spTgt spid="117"/>
                                        </p:tgtEl>
                                      </p:cBhvr>
                                    </p:animEffect>
                                  </p:childTnLst>
                                </p:cTn>
                              </p:par>
                              <p:par>
                                <p:cTn id="48" presetID="10" presetClass="exit" presetSubtype="0" repeatCount="indefinite" fill="hold" grpId="1" nodeType="withEffect">
                                  <p:stCondLst>
                                    <p:cond delay="400"/>
                                  </p:stCondLst>
                                  <p:childTnLst>
                                    <p:animEffect transition="out" filter="fade">
                                      <p:cBhvr>
                                        <p:cTn id="49" dur="2250"/>
                                        <p:tgtEl>
                                          <p:spTgt spid="117"/>
                                        </p:tgtEl>
                                      </p:cBhvr>
                                    </p:animEffect>
                                    <p:set>
                                      <p:cBhvr>
                                        <p:cTn id="50" dur="1" fill="hold">
                                          <p:stCondLst>
                                            <p:cond delay="2249"/>
                                          </p:stCondLst>
                                        </p:cTn>
                                        <p:tgtEl>
                                          <p:spTgt spid="117"/>
                                        </p:tgtEl>
                                        <p:attrNameLst>
                                          <p:attrName>style.visibility</p:attrName>
                                        </p:attrNameLst>
                                      </p:cBhvr>
                                      <p:to>
                                        <p:strVal val="hidden"/>
                                      </p:to>
                                    </p:set>
                                  </p:childTnLst>
                                </p:cTn>
                              </p:par>
                              <p:par>
                                <p:cTn id="51" presetID="42" presetClass="path" presetSubtype="0" repeatCount="indefinite" decel="66667" fill="hold" grpId="2" nodeType="withEffect">
                                  <p:stCondLst>
                                    <p:cond delay="400"/>
                                  </p:stCondLst>
                                  <p:childTnLst>
                                    <p:animMotion origin="layout" path="M -0.48255 0.85625 L 0.07266 -0.12732 " pathEditMode="relative" rAng="0" ptsTypes="AA">
                                      <p:cBhvr>
                                        <p:cTn id="52" dur="2250" fill="hold"/>
                                        <p:tgtEl>
                                          <p:spTgt spid="117"/>
                                        </p:tgtEl>
                                        <p:attrNameLst>
                                          <p:attrName>ppt_x</p:attrName>
                                          <p:attrName>ppt_y</p:attrName>
                                        </p:attrNameLst>
                                      </p:cBhvr>
                                      <p:rCtr x="27760" y="-49190"/>
                                    </p:animMotion>
                                  </p:childTnLst>
                                </p:cTn>
                              </p:par>
                              <p:par>
                                <p:cTn id="53" presetID="10" presetClass="entr" presetSubtype="0" fill="hold" grpId="0" nodeType="withEffect">
                                  <p:stCondLst>
                                    <p:cond delay="0"/>
                                  </p:stCondLst>
                                  <p:childTnLst>
                                    <p:set>
                                      <p:cBhvr>
                                        <p:cTn id="54" dur="1" fill="hold">
                                          <p:stCondLst>
                                            <p:cond delay="0"/>
                                          </p:stCondLst>
                                        </p:cTn>
                                        <p:tgtEl>
                                          <p:spTgt spid="114"/>
                                        </p:tgtEl>
                                        <p:attrNameLst>
                                          <p:attrName>style.visibility</p:attrName>
                                        </p:attrNameLst>
                                      </p:cBhvr>
                                      <p:to>
                                        <p:strVal val="visible"/>
                                      </p:to>
                                    </p:set>
                                    <p:animEffect transition="in" filter="fade">
                                      <p:cBhvr>
                                        <p:cTn id="55" dur="500"/>
                                        <p:tgtEl>
                                          <p:spTgt spid="114"/>
                                        </p:tgtEl>
                                      </p:cBhvr>
                                    </p:animEffect>
                                  </p:childTnLst>
                                </p:cTn>
                              </p:par>
                              <p:par>
                                <p:cTn id="56" presetID="10" presetClass="exit" presetSubtype="0" repeatCount="indefinite" fill="hold" grpId="1" nodeType="withEffect">
                                  <p:stCondLst>
                                    <p:cond delay="0"/>
                                  </p:stCondLst>
                                  <p:childTnLst>
                                    <p:animEffect transition="out" filter="fade">
                                      <p:cBhvr>
                                        <p:cTn id="57" dur="2250"/>
                                        <p:tgtEl>
                                          <p:spTgt spid="114"/>
                                        </p:tgtEl>
                                      </p:cBhvr>
                                    </p:animEffect>
                                    <p:set>
                                      <p:cBhvr>
                                        <p:cTn id="58" dur="1" fill="hold">
                                          <p:stCondLst>
                                            <p:cond delay="2249"/>
                                          </p:stCondLst>
                                        </p:cTn>
                                        <p:tgtEl>
                                          <p:spTgt spid="114"/>
                                        </p:tgtEl>
                                        <p:attrNameLst>
                                          <p:attrName>style.visibility</p:attrName>
                                        </p:attrNameLst>
                                      </p:cBhvr>
                                      <p:to>
                                        <p:strVal val="hidden"/>
                                      </p:to>
                                    </p:set>
                                  </p:childTnLst>
                                </p:cTn>
                              </p:par>
                              <p:par>
                                <p:cTn id="59" presetID="42" presetClass="path" presetSubtype="0" repeatCount="indefinite" decel="66667" fill="hold" grpId="2" nodeType="withEffect">
                                  <p:stCondLst>
                                    <p:cond delay="0"/>
                                  </p:stCondLst>
                                  <p:childTnLst>
                                    <p:animMotion origin="layout" path="M -0.48255 0.85625 L 0.07266 -0.12732 " pathEditMode="relative" rAng="0" ptsTypes="AA">
                                      <p:cBhvr>
                                        <p:cTn id="60" dur="2250" fill="hold"/>
                                        <p:tgtEl>
                                          <p:spTgt spid="114"/>
                                        </p:tgtEl>
                                        <p:attrNameLst>
                                          <p:attrName>ppt_x</p:attrName>
                                          <p:attrName>ppt_y</p:attrName>
                                        </p:attrNameLst>
                                      </p:cBhvr>
                                      <p:rCtr x="27760" y="-49190"/>
                                    </p:animMotion>
                                  </p:childTnLst>
                                </p:cTn>
                              </p:par>
                              <p:par>
                                <p:cTn id="61" presetID="10" presetClass="entr" presetSubtype="0" fill="hold" grpId="0" nodeType="withEffect">
                                  <p:stCondLst>
                                    <p:cond delay="400"/>
                                  </p:stCondLst>
                                  <p:childTnLst>
                                    <p:set>
                                      <p:cBhvr>
                                        <p:cTn id="62" dur="1" fill="hold">
                                          <p:stCondLst>
                                            <p:cond delay="0"/>
                                          </p:stCondLst>
                                        </p:cTn>
                                        <p:tgtEl>
                                          <p:spTgt spid="112"/>
                                        </p:tgtEl>
                                        <p:attrNameLst>
                                          <p:attrName>style.visibility</p:attrName>
                                        </p:attrNameLst>
                                      </p:cBhvr>
                                      <p:to>
                                        <p:strVal val="visible"/>
                                      </p:to>
                                    </p:set>
                                    <p:animEffect transition="in" filter="fade">
                                      <p:cBhvr>
                                        <p:cTn id="63" dur="500"/>
                                        <p:tgtEl>
                                          <p:spTgt spid="112"/>
                                        </p:tgtEl>
                                      </p:cBhvr>
                                    </p:animEffect>
                                  </p:childTnLst>
                                </p:cTn>
                              </p:par>
                              <p:par>
                                <p:cTn id="64" presetID="10" presetClass="exit" presetSubtype="0" repeatCount="indefinite" fill="hold" grpId="1" nodeType="withEffect">
                                  <p:stCondLst>
                                    <p:cond delay="400"/>
                                  </p:stCondLst>
                                  <p:childTnLst>
                                    <p:animEffect transition="out" filter="fade">
                                      <p:cBhvr>
                                        <p:cTn id="65" dur="2250"/>
                                        <p:tgtEl>
                                          <p:spTgt spid="112"/>
                                        </p:tgtEl>
                                      </p:cBhvr>
                                    </p:animEffect>
                                    <p:set>
                                      <p:cBhvr>
                                        <p:cTn id="66" dur="1" fill="hold">
                                          <p:stCondLst>
                                            <p:cond delay="2249"/>
                                          </p:stCondLst>
                                        </p:cTn>
                                        <p:tgtEl>
                                          <p:spTgt spid="112"/>
                                        </p:tgtEl>
                                        <p:attrNameLst>
                                          <p:attrName>style.visibility</p:attrName>
                                        </p:attrNameLst>
                                      </p:cBhvr>
                                      <p:to>
                                        <p:strVal val="hidden"/>
                                      </p:to>
                                    </p:set>
                                  </p:childTnLst>
                                </p:cTn>
                              </p:par>
                              <p:par>
                                <p:cTn id="67" presetID="42" presetClass="path" presetSubtype="0" repeatCount="indefinite" decel="66667" fill="hold" grpId="2" nodeType="withEffect">
                                  <p:stCondLst>
                                    <p:cond delay="400"/>
                                  </p:stCondLst>
                                  <p:childTnLst>
                                    <p:animMotion origin="layout" path="M -0.48255 0.85625 L 0.07266 -0.12732 " pathEditMode="relative" rAng="0" ptsTypes="AA">
                                      <p:cBhvr>
                                        <p:cTn id="68" dur="2250" fill="hold"/>
                                        <p:tgtEl>
                                          <p:spTgt spid="112"/>
                                        </p:tgtEl>
                                        <p:attrNameLst>
                                          <p:attrName>ppt_x</p:attrName>
                                          <p:attrName>ppt_y</p:attrName>
                                        </p:attrNameLst>
                                      </p:cBhvr>
                                      <p:rCtr x="27760" y="-4919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 grpId="0" animBg="1"/>
      <p:bldP spid="110" grpId="1" animBg="1"/>
      <p:bldP spid="110" grpId="2" animBg="1"/>
      <p:bldP spid="111" grpId="0" animBg="1"/>
      <p:bldP spid="111" grpId="1" animBg="1"/>
      <p:bldP spid="111" grpId="2" animBg="1"/>
      <p:bldP spid="112" grpId="0" animBg="1"/>
      <p:bldP spid="112" grpId="1" animBg="1"/>
      <p:bldP spid="112" grpId="2" animBg="1"/>
      <p:bldP spid="113" grpId="0" animBg="1"/>
      <p:bldP spid="113" grpId="1" animBg="1"/>
      <p:bldP spid="113" grpId="2" animBg="1"/>
      <p:bldP spid="114" grpId="0" animBg="1"/>
      <p:bldP spid="114" grpId="1" animBg="1"/>
      <p:bldP spid="114" grpId="2" animBg="1"/>
      <p:bldP spid="115" grpId="0" animBg="1"/>
      <p:bldP spid="115" grpId="1" animBg="1"/>
      <p:bldP spid="115" grpId="2" animBg="1"/>
      <p:bldP spid="116" grpId="0" animBg="1"/>
      <p:bldP spid="116" grpId="1" animBg="1"/>
      <p:bldP spid="116" grpId="2" animBg="1"/>
      <p:bldP spid="117" grpId="0" animBg="1"/>
      <p:bldP spid="117" grpId="1" animBg="1"/>
      <p:bldP spid="117" grpId="2" animBg="1"/>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Lines Title Slide - Static">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199" y="2425780"/>
            <a:ext cx="5486400" cy="1107996"/>
          </a:xfrm>
          <a:noFill/>
        </p:spPr>
        <p:txBody>
          <a:bodyPr wrap="square" lIns="0" tIns="0" rIns="0" bIns="0" anchor="b" anchorCtr="0">
            <a:spAutoFit/>
          </a:bodyPr>
          <a:lstStyle>
            <a:lvl1pPr>
              <a:defRPr sz="3600" spc="-50" baseline="0">
                <a:gradFill flip="none" rotWithShape="1">
                  <a:gsLst>
                    <a:gs pos="82000">
                      <a:schemeClr val="accent3"/>
                    </a:gs>
                    <a:gs pos="0">
                      <a:schemeClr val="accent3"/>
                    </a:gs>
                  </a:gsLst>
                  <a:lin ang="2700000" scaled="1"/>
                  <a:tileRect/>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199" y="3962400"/>
            <a:ext cx="5486400" cy="338554"/>
          </a:xfrm>
          <a:noFill/>
        </p:spPr>
        <p:txBody>
          <a:bodyPr wrap="square" lIns="0" tIns="0" rIns="0" bIns="0">
            <a:spAutoFit/>
          </a:bodyPr>
          <a:lstStyle>
            <a:lvl1pPr marL="0" indent="0">
              <a:spcBef>
                <a:spcPts val="0"/>
              </a:spcBef>
              <a:buNone/>
              <a:defRPr sz="2200"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10" name="Oval 9">
            <a:extLst>
              <a:ext uri="{FF2B5EF4-FFF2-40B4-BE49-F238E27FC236}">
                <a16:creationId xmlns:a16="http://schemas.microsoft.com/office/drawing/2014/main" id="{77E332A9-7AC8-4B48-88ED-35D8DA47E057}"/>
              </a:ext>
              <a:ext uri="{C183D7F6-B498-43B3-948B-1728B52AA6E4}">
                <adec:decorative xmlns:adec="http://schemas.microsoft.com/office/drawing/2017/decorative" val="1"/>
              </a:ext>
            </a:extLst>
          </p:cNvPr>
          <p:cNvSpPr/>
          <p:nvPr userDrawn="1"/>
        </p:nvSpPr>
        <p:spPr bwMode="auto">
          <a:xfrm>
            <a:off x="7616018" y="5729255"/>
            <a:ext cx="137160" cy="137160"/>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1" name="Oval 10">
            <a:extLst>
              <a:ext uri="{FF2B5EF4-FFF2-40B4-BE49-F238E27FC236}">
                <a16:creationId xmlns:a16="http://schemas.microsoft.com/office/drawing/2014/main" id="{099D1C97-27D7-42DD-B26A-1F4A6B3BFE99}"/>
              </a:ext>
              <a:ext uri="{C183D7F6-B498-43B3-948B-1728B52AA6E4}">
                <adec:decorative xmlns:adec="http://schemas.microsoft.com/office/drawing/2017/decorative" val="1"/>
              </a:ext>
            </a:extLst>
          </p:cNvPr>
          <p:cNvSpPr/>
          <p:nvPr userDrawn="1"/>
        </p:nvSpPr>
        <p:spPr bwMode="auto">
          <a:xfrm rot="10800000">
            <a:off x="9266450" y="4318257"/>
            <a:ext cx="137160" cy="13716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2" name="Oval 11">
            <a:extLst>
              <a:ext uri="{FF2B5EF4-FFF2-40B4-BE49-F238E27FC236}">
                <a16:creationId xmlns:a16="http://schemas.microsoft.com/office/drawing/2014/main" id="{3B34097F-2FD9-4F27-95E0-C03AB91C32D7}"/>
              </a:ext>
              <a:ext uri="{C183D7F6-B498-43B3-948B-1728B52AA6E4}">
                <adec:decorative xmlns:adec="http://schemas.microsoft.com/office/drawing/2017/decorative" val="1"/>
              </a:ext>
            </a:extLst>
          </p:cNvPr>
          <p:cNvSpPr/>
          <p:nvPr userDrawn="1"/>
        </p:nvSpPr>
        <p:spPr bwMode="auto">
          <a:xfrm rot="10800000">
            <a:off x="7488714" y="4687916"/>
            <a:ext cx="137160" cy="13716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3" name="Oval 12">
            <a:extLst>
              <a:ext uri="{FF2B5EF4-FFF2-40B4-BE49-F238E27FC236}">
                <a16:creationId xmlns:a16="http://schemas.microsoft.com/office/drawing/2014/main" id="{93AD84BA-93AA-45D0-B336-4AB1BACBED55}"/>
              </a:ext>
              <a:ext uri="{C183D7F6-B498-43B3-948B-1728B52AA6E4}">
                <adec:decorative xmlns:adec="http://schemas.microsoft.com/office/drawing/2017/decorative" val="1"/>
              </a:ext>
            </a:extLst>
          </p:cNvPr>
          <p:cNvSpPr/>
          <p:nvPr userDrawn="1"/>
        </p:nvSpPr>
        <p:spPr bwMode="auto">
          <a:xfrm rot="10800000">
            <a:off x="9045812" y="2303116"/>
            <a:ext cx="137160" cy="13716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4" name="Oval 13">
            <a:extLst>
              <a:ext uri="{FF2B5EF4-FFF2-40B4-BE49-F238E27FC236}">
                <a16:creationId xmlns:a16="http://schemas.microsoft.com/office/drawing/2014/main" id="{EBE6AEAF-DE24-4A00-A31E-B4CC14CCA296}"/>
              </a:ext>
              <a:ext uri="{C183D7F6-B498-43B3-948B-1728B52AA6E4}">
                <adec:decorative xmlns:adec="http://schemas.microsoft.com/office/drawing/2017/decorative" val="1"/>
              </a:ext>
            </a:extLst>
          </p:cNvPr>
          <p:cNvSpPr/>
          <p:nvPr userDrawn="1"/>
        </p:nvSpPr>
        <p:spPr bwMode="auto">
          <a:xfrm>
            <a:off x="5478323" y="5053002"/>
            <a:ext cx="137160" cy="13716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5" name="Oval 14">
            <a:extLst>
              <a:ext uri="{FF2B5EF4-FFF2-40B4-BE49-F238E27FC236}">
                <a16:creationId xmlns:a16="http://schemas.microsoft.com/office/drawing/2014/main" id="{59310872-288B-479F-AD54-2BC6328A0AFB}"/>
              </a:ext>
              <a:ext uri="{C183D7F6-B498-43B3-948B-1728B52AA6E4}">
                <adec:decorative xmlns:adec="http://schemas.microsoft.com/office/drawing/2017/decorative" val="1"/>
              </a:ext>
            </a:extLst>
          </p:cNvPr>
          <p:cNvSpPr/>
          <p:nvPr userDrawn="1"/>
        </p:nvSpPr>
        <p:spPr bwMode="auto">
          <a:xfrm>
            <a:off x="4459076" y="5801364"/>
            <a:ext cx="137160" cy="137160"/>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6" name="Oval 15">
            <a:extLst>
              <a:ext uri="{FF2B5EF4-FFF2-40B4-BE49-F238E27FC236}">
                <a16:creationId xmlns:a16="http://schemas.microsoft.com/office/drawing/2014/main" id="{7E994FBC-7B46-4370-B622-82906440419B}"/>
              </a:ext>
              <a:ext uri="{C183D7F6-B498-43B3-948B-1728B52AA6E4}">
                <adec:decorative xmlns:adec="http://schemas.microsoft.com/office/drawing/2017/decorative" val="1"/>
              </a:ext>
            </a:extLst>
          </p:cNvPr>
          <p:cNvSpPr/>
          <p:nvPr userDrawn="1"/>
        </p:nvSpPr>
        <p:spPr bwMode="auto">
          <a:xfrm>
            <a:off x="10474459" y="1194891"/>
            <a:ext cx="137160" cy="13716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grpSp>
        <p:nvGrpSpPr>
          <p:cNvPr id="22" name="Group 21">
            <a:extLst>
              <a:ext uri="{FF2B5EF4-FFF2-40B4-BE49-F238E27FC236}">
                <a16:creationId xmlns:a16="http://schemas.microsoft.com/office/drawing/2014/main" id="{E0E1B047-FB0D-4AAE-BD6C-E49C3320D885}"/>
              </a:ext>
              <a:ext uri="{C183D7F6-B498-43B3-948B-1728B52AA6E4}">
                <adec:decorative xmlns:adec="http://schemas.microsoft.com/office/drawing/2017/decorative" val="1"/>
              </a:ext>
            </a:extLst>
          </p:cNvPr>
          <p:cNvGrpSpPr/>
          <p:nvPr userDrawn="1"/>
        </p:nvGrpSpPr>
        <p:grpSpPr>
          <a:xfrm>
            <a:off x="3306762" y="1141413"/>
            <a:ext cx="8310563" cy="5740395"/>
            <a:chOff x="3306762" y="1141413"/>
            <a:chExt cx="8310563" cy="5740395"/>
          </a:xfrm>
        </p:grpSpPr>
        <p:sp>
          <p:nvSpPr>
            <p:cNvPr id="23" name="Line 5">
              <a:extLst>
                <a:ext uri="{FF2B5EF4-FFF2-40B4-BE49-F238E27FC236}">
                  <a16:creationId xmlns:a16="http://schemas.microsoft.com/office/drawing/2014/main" id="{78F4F649-2686-49FD-9536-6E1C5E55F24C}"/>
                </a:ext>
              </a:extLst>
            </p:cNvPr>
            <p:cNvSpPr>
              <a:spLocks noChangeShapeType="1"/>
            </p:cNvSpPr>
            <p:nvPr userDrawn="1"/>
          </p:nvSpPr>
          <p:spPr bwMode="auto">
            <a:xfrm flipV="1">
              <a:off x="9037638" y="3665538"/>
              <a:ext cx="1282700" cy="12827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4" name="Line 6">
              <a:extLst>
                <a:ext uri="{FF2B5EF4-FFF2-40B4-BE49-F238E27FC236}">
                  <a16:creationId xmlns:a16="http://schemas.microsoft.com/office/drawing/2014/main" id="{157FE6F5-930B-4A97-BDF2-15B60246867E}"/>
                </a:ext>
              </a:extLst>
            </p:cNvPr>
            <p:cNvSpPr>
              <a:spLocks noChangeShapeType="1"/>
            </p:cNvSpPr>
            <p:nvPr userDrawn="1"/>
          </p:nvSpPr>
          <p:spPr bwMode="auto">
            <a:xfrm flipV="1">
              <a:off x="8358188" y="3946525"/>
              <a:ext cx="1393825"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5" name="Line 7">
              <a:extLst>
                <a:ext uri="{FF2B5EF4-FFF2-40B4-BE49-F238E27FC236}">
                  <a16:creationId xmlns:a16="http://schemas.microsoft.com/office/drawing/2014/main" id="{C6F0B5FE-9C75-469A-A5B4-112F61CCB930}"/>
                </a:ext>
              </a:extLst>
            </p:cNvPr>
            <p:cNvSpPr>
              <a:spLocks noChangeShapeType="1"/>
            </p:cNvSpPr>
            <p:nvPr userDrawn="1"/>
          </p:nvSpPr>
          <p:spPr bwMode="auto">
            <a:xfrm flipV="1">
              <a:off x="7192963" y="4606925"/>
              <a:ext cx="1668463" cy="166846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6" name="Line 8">
              <a:extLst>
                <a:ext uri="{FF2B5EF4-FFF2-40B4-BE49-F238E27FC236}">
                  <a16:creationId xmlns:a16="http://schemas.microsoft.com/office/drawing/2014/main" id="{53B585FB-9097-4254-ABF5-4321E15E7434}"/>
                </a:ext>
              </a:extLst>
            </p:cNvPr>
            <p:cNvSpPr>
              <a:spLocks noChangeShapeType="1"/>
            </p:cNvSpPr>
            <p:nvPr userDrawn="1"/>
          </p:nvSpPr>
          <p:spPr bwMode="auto">
            <a:xfrm flipV="1">
              <a:off x="8978900" y="3786188"/>
              <a:ext cx="701675" cy="70167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7" name="Line 9">
              <a:extLst>
                <a:ext uri="{FF2B5EF4-FFF2-40B4-BE49-F238E27FC236}">
                  <a16:creationId xmlns:a16="http://schemas.microsoft.com/office/drawing/2014/main" id="{897D2D13-7BA8-40E9-9032-6BF31E755027}"/>
                </a:ext>
              </a:extLst>
            </p:cNvPr>
            <p:cNvSpPr>
              <a:spLocks noChangeShapeType="1"/>
            </p:cNvSpPr>
            <p:nvPr userDrawn="1"/>
          </p:nvSpPr>
          <p:spPr bwMode="auto">
            <a:xfrm flipV="1">
              <a:off x="9771063" y="3351213"/>
              <a:ext cx="346075" cy="344487"/>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8" name="Line 10">
              <a:extLst>
                <a:ext uri="{FF2B5EF4-FFF2-40B4-BE49-F238E27FC236}">
                  <a16:creationId xmlns:a16="http://schemas.microsoft.com/office/drawing/2014/main" id="{097C93DB-894B-4F8E-89C7-93BD822751AB}"/>
                </a:ext>
              </a:extLst>
            </p:cNvPr>
            <p:cNvSpPr>
              <a:spLocks noChangeShapeType="1"/>
            </p:cNvSpPr>
            <p:nvPr userDrawn="1"/>
          </p:nvSpPr>
          <p:spPr bwMode="auto">
            <a:xfrm flipV="1">
              <a:off x="10494963" y="2787650"/>
              <a:ext cx="184150" cy="18415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9" name="Line 11">
              <a:extLst>
                <a:ext uri="{FF2B5EF4-FFF2-40B4-BE49-F238E27FC236}">
                  <a16:creationId xmlns:a16="http://schemas.microsoft.com/office/drawing/2014/main" id="{2DEAB2A4-67F7-49EA-BA98-C02977A5DCE3}"/>
                </a:ext>
              </a:extLst>
            </p:cNvPr>
            <p:cNvSpPr>
              <a:spLocks noChangeShapeType="1"/>
            </p:cNvSpPr>
            <p:nvPr userDrawn="1"/>
          </p:nvSpPr>
          <p:spPr bwMode="auto">
            <a:xfrm flipV="1">
              <a:off x="11050588" y="2233613"/>
              <a:ext cx="184150" cy="18415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0" name="Line 12">
              <a:extLst>
                <a:ext uri="{FF2B5EF4-FFF2-40B4-BE49-F238E27FC236}">
                  <a16:creationId xmlns:a16="http://schemas.microsoft.com/office/drawing/2014/main" id="{837332FE-B6A1-4F57-B937-1F7E5EA122BE}"/>
                </a:ext>
              </a:extLst>
            </p:cNvPr>
            <p:cNvSpPr>
              <a:spLocks noChangeShapeType="1"/>
            </p:cNvSpPr>
            <p:nvPr userDrawn="1"/>
          </p:nvSpPr>
          <p:spPr bwMode="auto">
            <a:xfrm flipV="1">
              <a:off x="6605588" y="6315074"/>
              <a:ext cx="552450" cy="55244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1" name="Line 13">
              <a:extLst>
                <a:ext uri="{FF2B5EF4-FFF2-40B4-BE49-F238E27FC236}">
                  <a16:creationId xmlns:a16="http://schemas.microsoft.com/office/drawing/2014/main" id="{10DA8B2D-231E-4E68-8CF1-123D6A088FB7}"/>
                </a:ext>
              </a:extLst>
            </p:cNvPr>
            <p:cNvSpPr>
              <a:spLocks noChangeShapeType="1"/>
            </p:cNvSpPr>
            <p:nvPr userDrawn="1"/>
          </p:nvSpPr>
          <p:spPr bwMode="auto">
            <a:xfrm flipV="1">
              <a:off x="6853238" y="5430838"/>
              <a:ext cx="1414462" cy="1443034"/>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2" name="Line 14">
              <a:extLst>
                <a:ext uri="{FF2B5EF4-FFF2-40B4-BE49-F238E27FC236}">
                  <a16:creationId xmlns:a16="http://schemas.microsoft.com/office/drawing/2014/main" id="{71FD5C59-EC1A-4920-A4C7-ADF4A68EB321}"/>
                </a:ext>
              </a:extLst>
            </p:cNvPr>
            <p:cNvSpPr>
              <a:spLocks noChangeShapeType="1"/>
            </p:cNvSpPr>
            <p:nvPr userDrawn="1"/>
          </p:nvSpPr>
          <p:spPr bwMode="auto">
            <a:xfrm flipV="1">
              <a:off x="7131049" y="5078412"/>
              <a:ext cx="1776413" cy="1795459"/>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3" name="Line 15">
              <a:extLst>
                <a:ext uri="{FF2B5EF4-FFF2-40B4-BE49-F238E27FC236}">
                  <a16:creationId xmlns:a16="http://schemas.microsoft.com/office/drawing/2014/main" id="{5437158E-6DFD-4E39-8944-8E7EC97F56DE}"/>
                </a:ext>
              </a:extLst>
            </p:cNvPr>
            <p:cNvSpPr>
              <a:spLocks noChangeShapeType="1"/>
            </p:cNvSpPr>
            <p:nvPr userDrawn="1"/>
          </p:nvSpPr>
          <p:spPr bwMode="auto">
            <a:xfrm flipV="1">
              <a:off x="10409238" y="3046413"/>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4" name="Line 16">
              <a:extLst>
                <a:ext uri="{FF2B5EF4-FFF2-40B4-BE49-F238E27FC236}">
                  <a16:creationId xmlns:a16="http://schemas.microsoft.com/office/drawing/2014/main" id="{006FE521-BBED-47CA-AB5C-CB0D2F21FABB}"/>
                </a:ext>
              </a:extLst>
            </p:cNvPr>
            <p:cNvSpPr>
              <a:spLocks noChangeShapeType="1"/>
            </p:cNvSpPr>
            <p:nvPr userDrawn="1"/>
          </p:nvSpPr>
          <p:spPr bwMode="auto">
            <a:xfrm flipV="1">
              <a:off x="11026775" y="2774950"/>
              <a:ext cx="182563"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5" name="Line 17">
              <a:extLst>
                <a:ext uri="{FF2B5EF4-FFF2-40B4-BE49-F238E27FC236}">
                  <a16:creationId xmlns:a16="http://schemas.microsoft.com/office/drawing/2014/main" id="{9BA5A6E5-D9B7-4641-8AD9-FED4B492C890}"/>
                </a:ext>
              </a:extLst>
            </p:cNvPr>
            <p:cNvSpPr>
              <a:spLocks noChangeShapeType="1"/>
            </p:cNvSpPr>
            <p:nvPr userDrawn="1"/>
          </p:nvSpPr>
          <p:spPr bwMode="auto">
            <a:xfrm flipV="1">
              <a:off x="8188325" y="3686175"/>
              <a:ext cx="1282700" cy="12811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6" name="Line 18">
              <a:extLst>
                <a:ext uri="{FF2B5EF4-FFF2-40B4-BE49-F238E27FC236}">
                  <a16:creationId xmlns:a16="http://schemas.microsoft.com/office/drawing/2014/main" id="{4BA92C13-8A31-4B21-A629-FEFBC64F81AF}"/>
                </a:ext>
              </a:extLst>
            </p:cNvPr>
            <p:cNvSpPr>
              <a:spLocks noChangeShapeType="1"/>
            </p:cNvSpPr>
            <p:nvPr userDrawn="1"/>
          </p:nvSpPr>
          <p:spPr bwMode="auto">
            <a:xfrm flipV="1">
              <a:off x="7510463" y="3965575"/>
              <a:ext cx="1392238"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7" name="Line 19">
              <a:extLst>
                <a:ext uri="{FF2B5EF4-FFF2-40B4-BE49-F238E27FC236}">
                  <a16:creationId xmlns:a16="http://schemas.microsoft.com/office/drawing/2014/main" id="{3463AE15-0B23-4856-BA58-96972ACE793C}"/>
                </a:ext>
              </a:extLst>
            </p:cNvPr>
            <p:cNvSpPr>
              <a:spLocks noChangeShapeType="1"/>
            </p:cNvSpPr>
            <p:nvPr userDrawn="1"/>
          </p:nvSpPr>
          <p:spPr bwMode="auto">
            <a:xfrm flipV="1">
              <a:off x="6343650" y="4625975"/>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8" name="Line 20">
              <a:extLst>
                <a:ext uri="{FF2B5EF4-FFF2-40B4-BE49-F238E27FC236}">
                  <a16:creationId xmlns:a16="http://schemas.microsoft.com/office/drawing/2014/main" id="{501EF10A-5040-44BE-9F0B-C316180FEB4B}"/>
                </a:ext>
              </a:extLst>
            </p:cNvPr>
            <p:cNvSpPr>
              <a:spLocks noChangeShapeType="1"/>
            </p:cNvSpPr>
            <p:nvPr userDrawn="1"/>
          </p:nvSpPr>
          <p:spPr bwMode="auto">
            <a:xfrm flipV="1">
              <a:off x="8131175" y="3806825"/>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9" name="Line 21">
              <a:extLst>
                <a:ext uri="{FF2B5EF4-FFF2-40B4-BE49-F238E27FC236}">
                  <a16:creationId xmlns:a16="http://schemas.microsoft.com/office/drawing/2014/main" id="{3CD58B52-9F06-4C21-88F2-E2B51D31B308}"/>
                </a:ext>
              </a:extLst>
            </p:cNvPr>
            <p:cNvSpPr>
              <a:spLocks noChangeShapeType="1"/>
            </p:cNvSpPr>
            <p:nvPr userDrawn="1"/>
          </p:nvSpPr>
          <p:spPr bwMode="auto">
            <a:xfrm flipV="1">
              <a:off x="8923338" y="3370263"/>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0" name="Line 22">
              <a:extLst>
                <a:ext uri="{FF2B5EF4-FFF2-40B4-BE49-F238E27FC236}">
                  <a16:creationId xmlns:a16="http://schemas.microsoft.com/office/drawing/2014/main" id="{C299B533-8898-48FC-BD82-58C953BC69B5}"/>
                </a:ext>
              </a:extLst>
            </p:cNvPr>
            <p:cNvSpPr>
              <a:spLocks noChangeShapeType="1"/>
            </p:cNvSpPr>
            <p:nvPr userDrawn="1"/>
          </p:nvSpPr>
          <p:spPr bwMode="auto">
            <a:xfrm flipV="1">
              <a:off x="9647238" y="2808288"/>
              <a:ext cx="184150" cy="1825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1" name="Line 23">
              <a:extLst>
                <a:ext uri="{FF2B5EF4-FFF2-40B4-BE49-F238E27FC236}">
                  <a16:creationId xmlns:a16="http://schemas.microsoft.com/office/drawing/2014/main" id="{D11B2DAE-B01F-4F44-A03D-A4F999F505D1}"/>
                </a:ext>
              </a:extLst>
            </p:cNvPr>
            <p:cNvSpPr>
              <a:spLocks noChangeShapeType="1"/>
            </p:cNvSpPr>
            <p:nvPr userDrawn="1"/>
          </p:nvSpPr>
          <p:spPr bwMode="auto">
            <a:xfrm flipV="1">
              <a:off x="10202863" y="2252663"/>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2" name="Line 24">
              <a:extLst>
                <a:ext uri="{FF2B5EF4-FFF2-40B4-BE49-F238E27FC236}">
                  <a16:creationId xmlns:a16="http://schemas.microsoft.com/office/drawing/2014/main" id="{BFFD776C-7D73-4F07-A862-8E83E2CF910D}"/>
                </a:ext>
              </a:extLst>
            </p:cNvPr>
            <p:cNvSpPr>
              <a:spLocks noChangeShapeType="1"/>
            </p:cNvSpPr>
            <p:nvPr userDrawn="1"/>
          </p:nvSpPr>
          <p:spPr bwMode="auto">
            <a:xfrm flipV="1">
              <a:off x="5781675" y="6338888"/>
              <a:ext cx="519113" cy="53498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3" name="Line 25">
              <a:extLst>
                <a:ext uri="{FF2B5EF4-FFF2-40B4-BE49-F238E27FC236}">
                  <a16:creationId xmlns:a16="http://schemas.microsoft.com/office/drawing/2014/main" id="{F56C50A5-0015-4461-951D-CB1569DC54B7}"/>
                </a:ext>
              </a:extLst>
            </p:cNvPr>
            <p:cNvSpPr>
              <a:spLocks noChangeShapeType="1"/>
            </p:cNvSpPr>
            <p:nvPr userDrawn="1"/>
          </p:nvSpPr>
          <p:spPr bwMode="auto">
            <a:xfrm flipV="1">
              <a:off x="6005513" y="5449887"/>
              <a:ext cx="1414462" cy="1431919"/>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4" name="Line 26">
              <a:extLst>
                <a:ext uri="{FF2B5EF4-FFF2-40B4-BE49-F238E27FC236}">
                  <a16:creationId xmlns:a16="http://schemas.microsoft.com/office/drawing/2014/main" id="{16E2FE36-8DDB-4E9C-A8AD-3FD202FC050E}"/>
                </a:ext>
              </a:extLst>
            </p:cNvPr>
            <p:cNvSpPr>
              <a:spLocks noChangeShapeType="1"/>
            </p:cNvSpPr>
            <p:nvPr userDrawn="1"/>
          </p:nvSpPr>
          <p:spPr bwMode="auto">
            <a:xfrm flipV="1">
              <a:off x="6307137" y="5099050"/>
              <a:ext cx="1751013" cy="176847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5" name="Line 27">
              <a:extLst>
                <a:ext uri="{FF2B5EF4-FFF2-40B4-BE49-F238E27FC236}">
                  <a16:creationId xmlns:a16="http://schemas.microsoft.com/office/drawing/2014/main" id="{39ECB3CC-618E-4F75-AAF6-D462D0604DA4}"/>
                </a:ext>
              </a:extLst>
            </p:cNvPr>
            <p:cNvSpPr>
              <a:spLocks noChangeShapeType="1"/>
            </p:cNvSpPr>
            <p:nvPr userDrawn="1"/>
          </p:nvSpPr>
          <p:spPr bwMode="auto">
            <a:xfrm flipV="1">
              <a:off x="9561513" y="3067050"/>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6" name="Line 28">
              <a:extLst>
                <a:ext uri="{FF2B5EF4-FFF2-40B4-BE49-F238E27FC236}">
                  <a16:creationId xmlns:a16="http://schemas.microsoft.com/office/drawing/2014/main" id="{6D4861CD-AA96-46CE-8A66-03CD187CFE0A}"/>
                </a:ext>
              </a:extLst>
            </p:cNvPr>
            <p:cNvSpPr>
              <a:spLocks noChangeShapeType="1"/>
            </p:cNvSpPr>
            <p:nvPr userDrawn="1"/>
          </p:nvSpPr>
          <p:spPr bwMode="auto">
            <a:xfrm flipV="1">
              <a:off x="10177463" y="2795588"/>
              <a:ext cx="184150"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7" name="Line 29">
              <a:extLst>
                <a:ext uri="{FF2B5EF4-FFF2-40B4-BE49-F238E27FC236}">
                  <a16:creationId xmlns:a16="http://schemas.microsoft.com/office/drawing/2014/main" id="{8D4D4B10-69D5-4DA7-BE78-FE852E92E316}"/>
                </a:ext>
              </a:extLst>
            </p:cNvPr>
            <p:cNvSpPr>
              <a:spLocks noChangeShapeType="1"/>
            </p:cNvSpPr>
            <p:nvPr userDrawn="1"/>
          </p:nvSpPr>
          <p:spPr bwMode="auto">
            <a:xfrm flipV="1">
              <a:off x="7956550" y="2814638"/>
              <a:ext cx="1543050" cy="15430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8" name="Line 30">
              <a:extLst>
                <a:ext uri="{FF2B5EF4-FFF2-40B4-BE49-F238E27FC236}">
                  <a16:creationId xmlns:a16="http://schemas.microsoft.com/office/drawing/2014/main" id="{4002384E-4540-4103-8B06-AD5627C2EF9C}"/>
                </a:ext>
              </a:extLst>
            </p:cNvPr>
            <p:cNvSpPr>
              <a:spLocks noChangeShapeType="1"/>
            </p:cNvSpPr>
            <p:nvPr userDrawn="1"/>
          </p:nvSpPr>
          <p:spPr bwMode="auto">
            <a:xfrm flipV="1">
              <a:off x="7169150" y="3181350"/>
              <a:ext cx="1674813" cy="16764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9" name="Line 31">
              <a:extLst>
                <a:ext uri="{FF2B5EF4-FFF2-40B4-BE49-F238E27FC236}">
                  <a16:creationId xmlns:a16="http://schemas.microsoft.com/office/drawing/2014/main" id="{C9DFFC7C-2C1F-45C4-91A8-D0795828D430}"/>
                </a:ext>
              </a:extLst>
            </p:cNvPr>
            <p:cNvSpPr>
              <a:spLocks noChangeShapeType="1"/>
            </p:cNvSpPr>
            <p:nvPr userDrawn="1"/>
          </p:nvSpPr>
          <p:spPr bwMode="auto">
            <a:xfrm flipV="1">
              <a:off x="5788025" y="3998913"/>
              <a:ext cx="2008188" cy="20081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0" name="Line 32">
              <a:extLst>
                <a:ext uri="{FF2B5EF4-FFF2-40B4-BE49-F238E27FC236}">
                  <a16:creationId xmlns:a16="http://schemas.microsoft.com/office/drawing/2014/main" id="{DF128C2C-DC84-4CEA-9A9D-789B6E63019E}"/>
                </a:ext>
              </a:extLst>
            </p:cNvPr>
            <p:cNvSpPr>
              <a:spLocks noChangeShapeType="1"/>
            </p:cNvSpPr>
            <p:nvPr userDrawn="1"/>
          </p:nvSpPr>
          <p:spPr bwMode="auto">
            <a:xfrm flipV="1">
              <a:off x="7939088" y="3011488"/>
              <a:ext cx="844550" cy="844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1" name="Line 33">
              <a:extLst>
                <a:ext uri="{FF2B5EF4-FFF2-40B4-BE49-F238E27FC236}">
                  <a16:creationId xmlns:a16="http://schemas.microsoft.com/office/drawing/2014/main" id="{BAE12CD2-3E11-4F0F-B19E-2F0940596A11}"/>
                </a:ext>
              </a:extLst>
            </p:cNvPr>
            <p:cNvSpPr>
              <a:spLocks noChangeShapeType="1"/>
            </p:cNvSpPr>
            <p:nvPr userDrawn="1"/>
          </p:nvSpPr>
          <p:spPr bwMode="auto">
            <a:xfrm flipV="1">
              <a:off x="8891588" y="2487613"/>
              <a:ext cx="415925" cy="4143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2" name="Line 34">
              <a:extLst>
                <a:ext uri="{FF2B5EF4-FFF2-40B4-BE49-F238E27FC236}">
                  <a16:creationId xmlns:a16="http://schemas.microsoft.com/office/drawing/2014/main" id="{B5662F93-41F9-4105-98BA-43A8EB550367}"/>
                </a:ext>
              </a:extLst>
            </p:cNvPr>
            <p:cNvSpPr>
              <a:spLocks noChangeShapeType="1"/>
            </p:cNvSpPr>
            <p:nvPr userDrawn="1"/>
          </p:nvSpPr>
          <p:spPr bwMode="auto">
            <a:xfrm flipV="1">
              <a:off x="9763125" y="1809750"/>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3" name="Line 35">
              <a:extLst>
                <a:ext uri="{FF2B5EF4-FFF2-40B4-BE49-F238E27FC236}">
                  <a16:creationId xmlns:a16="http://schemas.microsoft.com/office/drawing/2014/main" id="{1053BBA2-5FAE-47C7-900C-8719C85D0FB9}"/>
                </a:ext>
              </a:extLst>
            </p:cNvPr>
            <p:cNvSpPr>
              <a:spLocks noChangeShapeType="1"/>
            </p:cNvSpPr>
            <p:nvPr userDrawn="1"/>
          </p:nvSpPr>
          <p:spPr bwMode="auto">
            <a:xfrm flipV="1">
              <a:off x="10431463" y="1141413"/>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4" name="Line 36">
              <a:extLst>
                <a:ext uri="{FF2B5EF4-FFF2-40B4-BE49-F238E27FC236}">
                  <a16:creationId xmlns:a16="http://schemas.microsoft.com/office/drawing/2014/main" id="{69DE2FF7-12EF-4D1F-86E4-4CC5A815A995}"/>
                </a:ext>
              </a:extLst>
            </p:cNvPr>
            <p:cNvSpPr>
              <a:spLocks noChangeShapeType="1"/>
            </p:cNvSpPr>
            <p:nvPr userDrawn="1"/>
          </p:nvSpPr>
          <p:spPr bwMode="auto">
            <a:xfrm flipV="1">
              <a:off x="4930776" y="6059488"/>
              <a:ext cx="804862" cy="81438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5" name="Line 37">
              <a:extLst>
                <a:ext uri="{FF2B5EF4-FFF2-40B4-BE49-F238E27FC236}">
                  <a16:creationId xmlns:a16="http://schemas.microsoft.com/office/drawing/2014/main" id="{A4516914-CA23-427F-885C-8446EF92C676}"/>
                </a:ext>
              </a:extLst>
            </p:cNvPr>
            <p:cNvSpPr>
              <a:spLocks noChangeShapeType="1"/>
            </p:cNvSpPr>
            <p:nvPr userDrawn="1"/>
          </p:nvSpPr>
          <p:spPr bwMode="auto">
            <a:xfrm flipV="1">
              <a:off x="5176838" y="4965700"/>
              <a:ext cx="1882774" cy="191610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6" name="Line 38">
              <a:extLst>
                <a:ext uri="{FF2B5EF4-FFF2-40B4-BE49-F238E27FC236}">
                  <a16:creationId xmlns:a16="http://schemas.microsoft.com/office/drawing/2014/main" id="{4488B88E-D539-464E-90FC-205A63FEC49C}"/>
                </a:ext>
              </a:extLst>
            </p:cNvPr>
            <p:cNvSpPr>
              <a:spLocks noChangeShapeType="1"/>
            </p:cNvSpPr>
            <p:nvPr userDrawn="1"/>
          </p:nvSpPr>
          <p:spPr bwMode="auto">
            <a:xfrm flipV="1">
              <a:off x="5459414" y="4513262"/>
              <a:ext cx="2339974" cy="236854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7" name="Line 39">
              <a:extLst>
                <a:ext uri="{FF2B5EF4-FFF2-40B4-BE49-F238E27FC236}">
                  <a16:creationId xmlns:a16="http://schemas.microsoft.com/office/drawing/2014/main" id="{EB4E4146-9F64-474A-BE49-19D38DEB20B7}"/>
                </a:ext>
              </a:extLst>
            </p:cNvPr>
            <p:cNvSpPr>
              <a:spLocks noChangeShapeType="1"/>
            </p:cNvSpPr>
            <p:nvPr userDrawn="1"/>
          </p:nvSpPr>
          <p:spPr bwMode="auto">
            <a:xfrm flipV="1">
              <a:off x="9607550" y="2070100"/>
              <a:ext cx="636588" cy="635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8" name="Line 40">
              <a:extLst>
                <a:ext uri="{FF2B5EF4-FFF2-40B4-BE49-F238E27FC236}">
                  <a16:creationId xmlns:a16="http://schemas.microsoft.com/office/drawing/2014/main" id="{59A9C892-B4AA-40A8-A563-1DD79171F1F1}"/>
                </a:ext>
              </a:extLst>
            </p:cNvPr>
            <p:cNvSpPr>
              <a:spLocks noChangeShapeType="1"/>
            </p:cNvSpPr>
            <p:nvPr userDrawn="1"/>
          </p:nvSpPr>
          <p:spPr bwMode="auto">
            <a:xfrm flipV="1">
              <a:off x="10348913" y="1743075"/>
              <a:ext cx="220663" cy="22066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9" name="Line 41">
              <a:extLst>
                <a:ext uri="{FF2B5EF4-FFF2-40B4-BE49-F238E27FC236}">
                  <a16:creationId xmlns:a16="http://schemas.microsoft.com/office/drawing/2014/main" id="{9229C756-42BF-490B-98AC-36D52EBEEC2E}"/>
                </a:ext>
              </a:extLst>
            </p:cNvPr>
            <p:cNvSpPr>
              <a:spLocks noChangeShapeType="1"/>
            </p:cNvSpPr>
            <p:nvPr userDrawn="1"/>
          </p:nvSpPr>
          <p:spPr bwMode="auto">
            <a:xfrm flipV="1">
              <a:off x="9418638" y="4103688"/>
              <a:ext cx="1282700" cy="128111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0" name="Line 42">
              <a:extLst>
                <a:ext uri="{FF2B5EF4-FFF2-40B4-BE49-F238E27FC236}">
                  <a16:creationId xmlns:a16="http://schemas.microsoft.com/office/drawing/2014/main" id="{FA6C7F13-BE77-4FA1-9ED9-D27C77A6587E}"/>
                </a:ext>
              </a:extLst>
            </p:cNvPr>
            <p:cNvSpPr>
              <a:spLocks noChangeShapeType="1"/>
            </p:cNvSpPr>
            <p:nvPr userDrawn="1"/>
          </p:nvSpPr>
          <p:spPr bwMode="auto">
            <a:xfrm flipV="1">
              <a:off x="8740775" y="4384675"/>
              <a:ext cx="1392238" cy="139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1" name="Line 43">
              <a:extLst>
                <a:ext uri="{FF2B5EF4-FFF2-40B4-BE49-F238E27FC236}">
                  <a16:creationId xmlns:a16="http://schemas.microsoft.com/office/drawing/2014/main" id="{54F13C5B-273C-4B4B-B50A-2E89FF506390}"/>
                </a:ext>
              </a:extLst>
            </p:cNvPr>
            <p:cNvSpPr>
              <a:spLocks noChangeShapeType="1"/>
            </p:cNvSpPr>
            <p:nvPr userDrawn="1"/>
          </p:nvSpPr>
          <p:spPr bwMode="auto">
            <a:xfrm flipV="1">
              <a:off x="7573963" y="5043488"/>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2" name="Line 44">
              <a:extLst>
                <a:ext uri="{FF2B5EF4-FFF2-40B4-BE49-F238E27FC236}">
                  <a16:creationId xmlns:a16="http://schemas.microsoft.com/office/drawing/2014/main" id="{7D3FA7C6-BEEA-43B2-B8D0-4DCFEDA199B2}"/>
                </a:ext>
              </a:extLst>
            </p:cNvPr>
            <p:cNvSpPr>
              <a:spLocks noChangeShapeType="1"/>
            </p:cNvSpPr>
            <p:nvPr userDrawn="1"/>
          </p:nvSpPr>
          <p:spPr bwMode="auto">
            <a:xfrm flipV="1">
              <a:off x="9361488" y="4224338"/>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3" name="Line 45">
              <a:extLst>
                <a:ext uri="{FF2B5EF4-FFF2-40B4-BE49-F238E27FC236}">
                  <a16:creationId xmlns:a16="http://schemas.microsoft.com/office/drawing/2014/main" id="{DC8C09B9-D05D-4A26-9837-3DC115B4BDE2}"/>
                </a:ext>
              </a:extLst>
            </p:cNvPr>
            <p:cNvSpPr>
              <a:spLocks noChangeShapeType="1"/>
            </p:cNvSpPr>
            <p:nvPr userDrawn="1"/>
          </p:nvSpPr>
          <p:spPr bwMode="auto">
            <a:xfrm flipV="1">
              <a:off x="10153650" y="3787775"/>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4" name="Line 46">
              <a:extLst>
                <a:ext uri="{FF2B5EF4-FFF2-40B4-BE49-F238E27FC236}">
                  <a16:creationId xmlns:a16="http://schemas.microsoft.com/office/drawing/2014/main" id="{F9D9124B-B279-47D1-A888-A89B8F98AC32}"/>
                </a:ext>
              </a:extLst>
            </p:cNvPr>
            <p:cNvSpPr>
              <a:spLocks noChangeShapeType="1"/>
            </p:cNvSpPr>
            <p:nvPr userDrawn="1"/>
          </p:nvSpPr>
          <p:spPr bwMode="auto">
            <a:xfrm flipV="1">
              <a:off x="10877550" y="3225800"/>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5" name="Line 47">
              <a:extLst>
                <a:ext uri="{FF2B5EF4-FFF2-40B4-BE49-F238E27FC236}">
                  <a16:creationId xmlns:a16="http://schemas.microsoft.com/office/drawing/2014/main" id="{01C2C304-C982-4B24-93B1-E05CDB0E4A6D}"/>
                </a:ext>
              </a:extLst>
            </p:cNvPr>
            <p:cNvSpPr>
              <a:spLocks noChangeShapeType="1"/>
            </p:cNvSpPr>
            <p:nvPr userDrawn="1"/>
          </p:nvSpPr>
          <p:spPr bwMode="auto">
            <a:xfrm flipV="1">
              <a:off x="11433175" y="2670175"/>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6" name="Line 48">
              <a:extLst>
                <a:ext uri="{FF2B5EF4-FFF2-40B4-BE49-F238E27FC236}">
                  <a16:creationId xmlns:a16="http://schemas.microsoft.com/office/drawing/2014/main" id="{5C9BB7BE-DC48-48A2-88A5-ED16AFE8277D}"/>
                </a:ext>
              </a:extLst>
            </p:cNvPr>
            <p:cNvSpPr>
              <a:spLocks noChangeShapeType="1"/>
            </p:cNvSpPr>
            <p:nvPr userDrawn="1"/>
          </p:nvSpPr>
          <p:spPr bwMode="auto">
            <a:xfrm flipV="1">
              <a:off x="7419975" y="6756400"/>
              <a:ext cx="111126" cy="11747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7" name="Line 49">
              <a:extLst>
                <a:ext uri="{FF2B5EF4-FFF2-40B4-BE49-F238E27FC236}">
                  <a16:creationId xmlns:a16="http://schemas.microsoft.com/office/drawing/2014/main" id="{D5B2E72F-1A92-4711-B22A-7DD4E94A19FF}"/>
                </a:ext>
              </a:extLst>
            </p:cNvPr>
            <p:cNvSpPr>
              <a:spLocks noChangeShapeType="1"/>
            </p:cNvSpPr>
            <p:nvPr userDrawn="1"/>
          </p:nvSpPr>
          <p:spPr bwMode="auto">
            <a:xfrm flipV="1">
              <a:off x="7677150" y="5867400"/>
              <a:ext cx="973138" cy="10144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8" name="Line 50">
              <a:extLst>
                <a:ext uri="{FF2B5EF4-FFF2-40B4-BE49-F238E27FC236}">
                  <a16:creationId xmlns:a16="http://schemas.microsoft.com/office/drawing/2014/main" id="{2E238C31-7DB4-4D72-AC1E-B5987B976688}"/>
                </a:ext>
              </a:extLst>
            </p:cNvPr>
            <p:cNvSpPr>
              <a:spLocks noChangeShapeType="1"/>
            </p:cNvSpPr>
            <p:nvPr userDrawn="1"/>
          </p:nvSpPr>
          <p:spPr bwMode="auto">
            <a:xfrm flipV="1">
              <a:off x="7950201" y="5514974"/>
              <a:ext cx="1338262" cy="1358897"/>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9" name="Line 51">
              <a:extLst>
                <a:ext uri="{FF2B5EF4-FFF2-40B4-BE49-F238E27FC236}">
                  <a16:creationId xmlns:a16="http://schemas.microsoft.com/office/drawing/2014/main" id="{AF32EF44-E2EF-43D6-A3B5-D3E9CA8E13E2}"/>
                </a:ext>
              </a:extLst>
            </p:cNvPr>
            <p:cNvSpPr>
              <a:spLocks noChangeShapeType="1"/>
            </p:cNvSpPr>
            <p:nvPr userDrawn="1"/>
          </p:nvSpPr>
          <p:spPr bwMode="auto">
            <a:xfrm flipV="1">
              <a:off x="10791825" y="3484563"/>
              <a:ext cx="528638" cy="528637"/>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0" name="Line 52">
              <a:extLst>
                <a:ext uri="{FF2B5EF4-FFF2-40B4-BE49-F238E27FC236}">
                  <a16:creationId xmlns:a16="http://schemas.microsoft.com/office/drawing/2014/main" id="{A60359A7-4B87-4F26-B42A-64E85E8CF95E}"/>
                </a:ext>
              </a:extLst>
            </p:cNvPr>
            <p:cNvSpPr>
              <a:spLocks noChangeShapeType="1"/>
            </p:cNvSpPr>
            <p:nvPr userDrawn="1"/>
          </p:nvSpPr>
          <p:spPr bwMode="auto">
            <a:xfrm flipV="1">
              <a:off x="11407775" y="3213100"/>
              <a:ext cx="184150" cy="18415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1" name="Line 53">
              <a:extLst>
                <a:ext uri="{FF2B5EF4-FFF2-40B4-BE49-F238E27FC236}">
                  <a16:creationId xmlns:a16="http://schemas.microsoft.com/office/drawing/2014/main" id="{7109B19B-F289-44A6-93E8-201AF591254C}"/>
                </a:ext>
              </a:extLst>
            </p:cNvPr>
            <p:cNvSpPr>
              <a:spLocks noChangeShapeType="1"/>
            </p:cNvSpPr>
            <p:nvPr userDrawn="1"/>
          </p:nvSpPr>
          <p:spPr bwMode="auto">
            <a:xfrm flipV="1">
              <a:off x="6873875" y="3221038"/>
              <a:ext cx="1393825" cy="13938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2" name="Line 54">
              <a:extLst>
                <a:ext uri="{FF2B5EF4-FFF2-40B4-BE49-F238E27FC236}">
                  <a16:creationId xmlns:a16="http://schemas.microsoft.com/office/drawing/2014/main" id="{0E71C130-9579-4886-AE19-E43987026983}"/>
                </a:ext>
              </a:extLst>
            </p:cNvPr>
            <p:cNvSpPr>
              <a:spLocks noChangeShapeType="1"/>
            </p:cNvSpPr>
            <p:nvPr userDrawn="1"/>
          </p:nvSpPr>
          <p:spPr bwMode="auto">
            <a:xfrm flipV="1">
              <a:off x="6149975" y="3538538"/>
              <a:ext cx="1512888" cy="151447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3" name="Line 55">
              <a:extLst>
                <a:ext uri="{FF2B5EF4-FFF2-40B4-BE49-F238E27FC236}">
                  <a16:creationId xmlns:a16="http://schemas.microsoft.com/office/drawing/2014/main" id="{DFE82A6F-692E-4D35-A5AF-4434C6994A4A}"/>
                </a:ext>
              </a:extLst>
            </p:cNvPr>
            <p:cNvSpPr>
              <a:spLocks noChangeShapeType="1"/>
            </p:cNvSpPr>
            <p:nvPr userDrawn="1"/>
          </p:nvSpPr>
          <p:spPr bwMode="auto">
            <a:xfrm flipV="1">
              <a:off x="4892675" y="4265613"/>
              <a:ext cx="1812925" cy="18129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4" name="Line 56">
              <a:extLst>
                <a:ext uri="{FF2B5EF4-FFF2-40B4-BE49-F238E27FC236}">
                  <a16:creationId xmlns:a16="http://schemas.microsoft.com/office/drawing/2014/main" id="{14100609-7BB9-40F4-A3D2-806A0A28ADB0}"/>
                </a:ext>
              </a:extLst>
            </p:cNvPr>
            <p:cNvSpPr>
              <a:spLocks noChangeShapeType="1"/>
            </p:cNvSpPr>
            <p:nvPr userDrawn="1"/>
          </p:nvSpPr>
          <p:spPr bwMode="auto">
            <a:xfrm flipV="1">
              <a:off x="6834188" y="3375025"/>
              <a:ext cx="762000" cy="762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5" name="Line 57">
              <a:extLst>
                <a:ext uri="{FF2B5EF4-FFF2-40B4-BE49-F238E27FC236}">
                  <a16:creationId xmlns:a16="http://schemas.microsoft.com/office/drawing/2014/main" id="{9BA0D4A2-24C1-4156-9DE4-EBD054488C23}"/>
                </a:ext>
              </a:extLst>
            </p:cNvPr>
            <p:cNvSpPr>
              <a:spLocks noChangeShapeType="1"/>
            </p:cNvSpPr>
            <p:nvPr userDrawn="1"/>
          </p:nvSpPr>
          <p:spPr bwMode="auto">
            <a:xfrm flipV="1">
              <a:off x="7694613" y="2901950"/>
              <a:ext cx="374650" cy="3746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6" name="Line 58">
              <a:extLst>
                <a:ext uri="{FF2B5EF4-FFF2-40B4-BE49-F238E27FC236}">
                  <a16:creationId xmlns:a16="http://schemas.microsoft.com/office/drawing/2014/main" id="{2E74F2EB-0C2A-4083-8478-2B8763B2BFFE}"/>
                </a:ext>
              </a:extLst>
            </p:cNvPr>
            <p:cNvSpPr>
              <a:spLocks noChangeShapeType="1"/>
            </p:cNvSpPr>
            <p:nvPr userDrawn="1"/>
          </p:nvSpPr>
          <p:spPr bwMode="auto">
            <a:xfrm flipV="1">
              <a:off x="8480425" y="228917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7" name="Line 59">
              <a:extLst>
                <a:ext uri="{FF2B5EF4-FFF2-40B4-BE49-F238E27FC236}">
                  <a16:creationId xmlns:a16="http://schemas.microsoft.com/office/drawing/2014/main" id="{6FD7E3D3-02E2-4E8C-A11F-97395DCFFA09}"/>
                </a:ext>
              </a:extLst>
            </p:cNvPr>
            <p:cNvSpPr>
              <a:spLocks noChangeShapeType="1"/>
            </p:cNvSpPr>
            <p:nvPr userDrawn="1"/>
          </p:nvSpPr>
          <p:spPr bwMode="auto">
            <a:xfrm flipV="1">
              <a:off x="9083675" y="168592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8" name="Line 60">
              <a:extLst>
                <a:ext uri="{FF2B5EF4-FFF2-40B4-BE49-F238E27FC236}">
                  <a16:creationId xmlns:a16="http://schemas.microsoft.com/office/drawing/2014/main" id="{3618CB0F-1A4A-4B0B-AB0C-AD304D4456E9}"/>
                </a:ext>
              </a:extLst>
            </p:cNvPr>
            <p:cNvSpPr>
              <a:spLocks noChangeShapeType="1"/>
            </p:cNvSpPr>
            <p:nvPr userDrawn="1"/>
          </p:nvSpPr>
          <p:spPr bwMode="auto">
            <a:xfrm flipV="1">
              <a:off x="4102100" y="6126162"/>
              <a:ext cx="742950" cy="741361"/>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9" name="Line 61">
              <a:extLst>
                <a:ext uri="{FF2B5EF4-FFF2-40B4-BE49-F238E27FC236}">
                  <a16:creationId xmlns:a16="http://schemas.microsoft.com/office/drawing/2014/main" id="{A2FA7825-71F6-4968-8CEE-AB4392C6BA02}"/>
                </a:ext>
              </a:extLst>
            </p:cNvPr>
            <p:cNvSpPr>
              <a:spLocks noChangeShapeType="1"/>
            </p:cNvSpPr>
            <p:nvPr userDrawn="1"/>
          </p:nvSpPr>
          <p:spPr bwMode="auto">
            <a:xfrm flipV="1">
              <a:off x="4338638" y="5149849"/>
              <a:ext cx="1712912" cy="1724023"/>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0" name="Line 62">
              <a:extLst>
                <a:ext uri="{FF2B5EF4-FFF2-40B4-BE49-F238E27FC236}">
                  <a16:creationId xmlns:a16="http://schemas.microsoft.com/office/drawing/2014/main" id="{F799E696-2E02-45AF-977E-566965D1868A}"/>
                </a:ext>
              </a:extLst>
            </p:cNvPr>
            <p:cNvSpPr>
              <a:spLocks noChangeShapeType="1"/>
            </p:cNvSpPr>
            <p:nvPr userDrawn="1"/>
          </p:nvSpPr>
          <p:spPr bwMode="auto">
            <a:xfrm flipV="1">
              <a:off x="4633913" y="4756149"/>
              <a:ext cx="2098674" cy="211137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1" name="Line 63">
              <a:extLst>
                <a:ext uri="{FF2B5EF4-FFF2-40B4-BE49-F238E27FC236}">
                  <a16:creationId xmlns:a16="http://schemas.microsoft.com/office/drawing/2014/main" id="{B0A8226E-0006-4B1C-9FB3-CB820DBC5357}"/>
                </a:ext>
              </a:extLst>
            </p:cNvPr>
            <p:cNvSpPr>
              <a:spLocks noChangeShapeType="1"/>
            </p:cNvSpPr>
            <p:nvPr userDrawn="1"/>
          </p:nvSpPr>
          <p:spPr bwMode="auto">
            <a:xfrm flipV="1">
              <a:off x="8366125" y="2547938"/>
              <a:ext cx="573088"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2" name="Line 64">
              <a:extLst>
                <a:ext uri="{FF2B5EF4-FFF2-40B4-BE49-F238E27FC236}">
                  <a16:creationId xmlns:a16="http://schemas.microsoft.com/office/drawing/2014/main" id="{4FAC8AF3-CEFE-47D3-A8D8-E90726237265}"/>
                </a:ext>
              </a:extLst>
            </p:cNvPr>
            <p:cNvSpPr>
              <a:spLocks noChangeShapeType="1"/>
            </p:cNvSpPr>
            <p:nvPr userDrawn="1"/>
          </p:nvSpPr>
          <p:spPr bwMode="auto">
            <a:xfrm flipV="1">
              <a:off x="9034463" y="2254250"/>
              <a:ext cx="200025" cy="2000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3" name="Line 65">
              <a:extLst>
                <a:ext uri="{FF2B5EF4-FFF2-40B4-BE49-F238E27FC236}">
                  <a16:creationId xmlns:a16="http://schemas.microsoft.com/office/drawing/2014/main" id="{70AA634A-4523-4CBB-93DD-0143318AFBA0}"/>
                </a:ext>
              </a:extLst>
            </p:cNvPr>
            <p:cNvSpPr>
              <a:spLocks noChangeShapeType="1"/>
            </p:cNvSpPr>
            <p:nvPr userDrawn="1"/>
          </p:nvSpPr>
          <p:spPr bwMode="auto">
            <a:xfrm flipV="1">
              <a:off x="9323388" y="5430838"/>
              <a:ext cx="858838" cy="8588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4" name="Line 66">
              <a:extLst>
                <a:ext uri="{FF2B5EF4-FFF2-40B4-BE49-F238E27FC236}">
                  <a16:creationId xmlns:a16="http://schemas.microsoft.com/office/drawing/2014/main" id="{38C31E7E-89A4-4129-A83A-7A416F98E533}"/>
                </a:ext>
              </a:extLst>
            </p:cNvPr>
            <p:cNvSpPr>
              <a:spLocks noChangeShapeType="1"/>
            </p:cNvSpPr>
            <p:nvPr userDrawn="1"/>
          </p:nvSpPr>
          <p:spPr bwMode="auto">
            <a:xfrm flipV="1">
              <a:off x="8821738" y="5570538"/>
              <a:ext cx="933450" cy="9334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5" name="Line 67">
              <a:extLst>
                <a:ext uri="{FF2B5EF4-FFF2-40B4-BE49-F238E27FC236}">
                  <a16:creationId xmlns:a16="http://schemas.microsoft.com/office/drawing/2014/main" id="{98A6BB91-610C-4EE3-A3E2-43CD6A3D6DC4}"/>
                </a:ext>
              </a:extLst>
            </p:cNvPr>
            <p:cNvSpPr>
              <a:spLocks noChangeShapeType="1"/>
            </p:cNvSpPr>
            <p:nvPr userDrawn="1"/>
          </p:nvSpPr>
          <p:spPr bwMode="auto">
            <a:xfrm flipV="1">
              <a:off x="8212138" y="5975350"/>
              <a:ext cx="908050" cy="898522"/>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6" name="Line 68">
              <a:extLst>
                <a:ext uri="{FF2B5EF4-FFF2-40B4-BE49-F238E27FC236}">
                  <a16:creationId xmlns:a16="http://schemas.microsoft.com/office/drawing/2014/main" id="{88089C3A-918E-47B4-9FB4-56A9CE15D8A1}"/>
                </a:ext>
              </a:extLst>
            </p:cNvPr>
            <p:cNvSpPr>
              <a:spLocks noChangeShapeType="1"/>
            </p:cNvSpPr>
            <p:nvPr userDrawn="1"/>
          </p:nvSpPr>
          <p:spPr bwMode="auto">
            <a:xfrm flipV="1">
              <a:off x="9199563" y="5426075"/>
              <a:ext cx="469900" cy="469900"/>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7" name="Line 69">
              <a:extLst>
                <a:ext uri="{FF2B5EF4-FFF2-40B4-BE49-F238E27FC236}">
                  <a16:creationId xmlns:a16="http://schemas.microsoft.com/office/drawing/2014/main" id="{D5F389F5-A675-4D1C-B311-50A2513EF626}"/>
                </a:ext>
              </a:extLst>
            </p:cNvPr>
            <p:cNvSpPr>
              <a:spLocks noChangeShapeType="1"/>
            </p:cNvSpPr>
            <p:nvPr userDrawn="1"/>
          </p:nvSpPr>
          <p:spPr bwMode="auto">
            <a:xfrm flipV="1">
              <a:off x="9729788" y="5133975"/>
              <a:ext cx="231775" cy="23018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8" name="Line 70">
              <a:extLst>
                <a:ext uri="{FF2B5EF4-FFF2-40B4-BE49-F238E27FC236}">
                  <a16:creationId xmlns:a16="http://schemas.microsoft.com/office/drawing/2014/main" id="{EB3C9934-E7F2-4C6E-925B-8BAF1A31D4A3}"/>
                </a:ext>
              </a:extLst>
            </p:cNvPr>
            <p:cNvSpPr>
              <a:spLocks noChangeShapeType="1"/>
            </p:cNvSpPr>
            <p:nvPr userDrawn="1"/>
          </p:nvSpPr>
          <p:spPr bwMode="auto">
            <a:xfrm flipV="1">
              <a:off x="10215563" y="4756150"/>
              <a:ext cx="122238" cy="12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9" name="Line 71">
              <a:extLst>
                <a:ext uri="{FF2B5EF4-FFF2-40B4-BE49-F238E27FC236}">
                  <a16:creationId xmlns:a16="http://schemas.microsoft.com/office/drawing/2014/main" id="{CDA15C54-94C3-4F30-9AC1-E8DD51907B63}"/>
                </a:ext>
              </a:extLst>
            </p:cNvPr>
            <p:cNvSpPr>
              <a:spLocks noChangeShapeType="1"/>
            </p:cNvSpPr>
            <p:nvPr userDrawn="1"/>
          </p:nvSpPr>
          <p:spPr bwMode="auto">
            <a:xfrm flipV="1">
              <a:off x="10587038" y="4384675"/>
              <a:ext cx="123825" cy="12223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0" name="Line 73">
              <a:extLst>
                <a:ext uri="{FF2B5EF4-FFF2-40B4-BE49-F238E27FC236}">
                  <a16:creationId xmlns:a16="http://schemas.microsoft.com/office/drawing/2014/main" id="{604B7C8C-5C2D-412C-B3C6-F909D2BD4B3B}"/>
                </a:ext>
              </a:extLst>
            </p:cNvPr>
            <p:cNvSpPr>
              <a:spLocks noChangeShapeType="1"/>
            </p:cNvSpPr>
            <p:nvPr userDrawn="1"/>
          </p:nvSpPr>
          <p:spPr bwMode="auto">
            <a:xfrm flipV="1">
              <a:off x="8450262" y="6565900"/>
              <a:ext cx="309563" cy="3159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1" name="Line 74">
              <a:extLst>
                <a:ext uri="{FF2B5EF4-FFF2-40B4-BE49-F238E27FC236}">
                  <a16:creationId xmlns:a16="http://schemas.microsoft.com/office/drawing/2014/main" id="{92707423-2BCB-4B9A-85CE-095CC861D37A}"/>
                </a:ext>
              </a:extLst>
            </p:cNvPr>
            <p:cNvSpPr>
              <a:spLocks noChangeShapeType="1"/>
            </p:cNvSpPr>
            <p:nvPr userDrawn="1"/>
          </p:nvSpPr>
          <p:spPr bwMode="auto">
            <a:xfrm flipV="1">
              <a:off x="8759825" y="6376988"/>
              <a:ext cx="476251" cy="5048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2" name="Line 75">
              <a:extLst>
                <a:ext uri="{FF2B5EF4-FFF2-40B4-BE49-F238E27FC236}">
                  <a16:creationId xmlns:a16="http://schemas.microsoft.com/office/drawing/2014/main" id="{1D667B2E-D8E1-4DFD-9DDF-FF17892B7A78}"/>
                </a:ext>
              </a:extLst>
            </p:cNvPr>
            <p:cNvSpPr>
              <a:spLocks noChangeShapeType="1"/>
            </p:cNvSpPr>
            <p:nvPr userDrawn="1"/>
          </p:nvSpPr>
          <p:spPr bwMode="auto">
            <a:xfrm flipV="1">
              <a:off x="10242550" y="5014913"/>
              <a:ext cx="355600" cy="3540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3" name="Line 76">
              <a:extLst>
                <a:ext uri="{FF2B5EF4-FFF2-40B4-BE49-F238E27FC236}">
                  <a16:creationId xmlns:a16="http://schemas.microsoft.com/office/drawing/2014/main" id="{9FA77E99-9CDC-4D3D-B401-A133DBD40227}"/>
                </a:ext>
              </a:extLst>
            </p:cNvPr>
            <p:cNvSpPr>
              <a:spLocks noChangeShapeType="1"/>
            </p:cNvSpPr>
            <p:nvPr userDrawn="1"/>
          </p:nvSpPr>
          <p:spPr bwMode="auto">
            <a:xfrm flipV="1">
              <a:off x="10655300" y="4833938"/>
              <a:ext cx="123825" cy="12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4" name="Line 77">
              <a:extLst>
                <a:ext uri="{FF2B5EF4-FFF2-40B4-BE49-F238E27FC236}">
                  <a16:creationId xmlns:a16="http://schemas.microsoft.com/office/drawing/2014/main" id="{B9AA8620-280C-48FD-92A2-163297E3AAC0}"/>
                </a:ext>
              </a:extLst>
            </p:cNvPr>
            <p:cNvSpPr>
              <a:spLocks noChangeShapeType="1"/>
            </p:cNvSpPr>
            <p:nvPr userDrawn="1"/>
          </p:nvSpPr>
          <p:spPr bwMode="auto">
            <a:xfrm flipV="1">
              <a:off x="9847263" y="6064250"/>
              <a:ext cx="574675"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5" name="Line 78">
              <a:extLst>
                <a:ext uri="{FF2B5EF4-FFF2-40B4-BE49-F238E27FC236}">
                  <a16:creationId xmlns:a16="http://schemas.microsoft.com/office/drawing/2014/main" id="{D7DC62DB-C91F-441E-A703-6B101C2CF4EA}"/>
                </a:ext>
              </a:extLst>
            </p:cNvPr>
            <p:cNvSpPr>
              <a:spLocks noChangeShapeType="1"/>
            </p:cNvSpPr>
            <p:nvPr userDrawn="1"/>
          </p:nvSpPr>
          <p:spPr bwMode="auto">
            <a:xfrm flipV="1">
              <a:off x="9464675" y="6110288"/>
              <a:ext cx="623888" cy="62547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6" name="Line 79">
              <a:extLst>
                <a:ext uri="{FF2B5EF4-FFF2-40B4-BE49-F238E27FC236}">
                  <a16:creationId xmlns:a16="http://schemas.microsoft.com/office/drawing/2014/main" id="{2FA5FA27-6377-4E14-8C01-EFEA62178001}"/>
                </a:ext>
              </a:extLst>
            </p:cNvPr>
            <p:cNvSpPr>
              <a:spLocks noChangeShapeType="1"/>
            </p:cNvSpPr>
            <p:nvPr userDrawn="1"/>
          </p:nvSpPr>
          <p:spPr bwMode="auto">
            <a:xfrm flipV="1">
              <a:off x="9120188" y="6343650"/>
              <a:ext cx="506412" cy="53815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7" name="Line 80">
              <a:extLst>
                <a:ext uri="{FF2B5EF4-FFF2-40B4-BE49-F238E27FC236}">
                  <a16:creationId xmlns:a16="http://schemas.microsoft.com/office/drawing/2014/main" id="{5DC9DA0C-3F87-4F0E-A940-CB12A62712A5}"/>
                </a:ext>
              </a:extLst>
            </p:cNvPr>
            <p:cNvSpPr>
              <a:spLocks noChangeShapeType="1"/>
            </p:cNvSpPr>
            <p:nvPr userDrawn="1"/>
          </p:nvSpPr>
          <p:spPr bwMode="auto">
            <a:xfrm flipV="1">
              <a:off x="9678988" y="5975350"/>
              <a:ext cx="314325" cy="3143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8" name="Line 81">
              <a:extLst>
                <a:ext uri="{FF2B5EF4-FFF2-40B4-BE49-F238E27FC236}">
                  <a16:creationId xmlns:a16="http://schemas.microsoft.com/office/drawing/2014/main" id="{E3947F21-7248-4417-AD30-BB7C81A40084}"/>
                </a:ext>
              </a:extLst>
            </p:cNvPr>
            <p:cNvSpPr>
              <a:spLocks noChangeShapeType="1"/>
            </p:cNvSpPr>
            <p:nvPr userDrawn="1"/>
          </p:nvSpPr>
          <p:spPr bwMode="auto">
            <a:xfrm flipV="1">
              <a:off x="10034588" y="5780088"/>
              <a:ext cx="153988" cy="1539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9" name="Line 82">
              <a:extLst>
                <a:ext uri="{FF2B5EF4-FFF2-40B4-BE49-F238E27FC236}">
                  <a16:creationId xmlns:a16="http://schemas.microsoft.com/office/drawing/2014/main" id="{889C332D-3029-44CD-8490-B21BA6A42ABF}"/>
                </a:ext>
              </a:extLst>
            </p:cNvPr>
            <p:cNvSpPr>
              <a:spLocks noChangeShapeType="1"/>
            </p:cNvSpPr>
            <p:nvPr userDrawn="1"/>
          </p:nvSpPr>
          <p:spPr bwMode="auto">
            <a:xfrm flipV="1">
              <a:off x="10358438" y="5527675"/>
              <a:ext cx="84138" cy="809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0" name="Line 83">
              <a:extLst>
                <a:ext uri="{FF2B5EF4-FFF2-40B4-BE49-F238E27FC236}">
                  <a16:creationId xmlns:a16="http://schemas.microsoft.com/office/drawing/2014/main" id="{FF0D06C0-ECF1-45EB-A940-44E1FB5A4D58}"/>
                </a:ext>
              </a:extLst>
            </p:cNvPr>
            <p:cNvSpPr>
              <a:spLocks noChangeShapeType="1"/>
            </p:cNvSpPr>
            <p:nvPr userDrawn="1"/>
          </p:nvSpPr>
          <p:spPr bwMode="auto">
            <a:xfrm flipV="1">
              <a:off x="10607675" y="5276850"/>
              <a:ext cx="82550" cy="841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1" name="Line 85">
              <a:extLst>
                <a:ext uri="{FF2B5EF4-FFF2-40B4-BE49-F238E27FC236}">
                  <a16:creationId xmlns:a16="http://schemas.microsoft.com/office/drawing/2014/main" id="{3C62133F-6987-4E09-A288-453A3AA9729A}"/>
                </a:ext>
              </a:extLst>
            </p:cNvPr>
            <p:cNvSpPr>
              <a:spLocks noChangeShapeType="1"/>
            </p:cNvSpPr>
            <p:nvPr userDrawn="1"/>
          </p:nvSpPr>
          <p:spPr bwMode="auto">
            <a:xfrm flipV="1">
              <a:off x="9320212" y="6775450"/>
              <a:ext cx="103189" cy="10635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2" name="Line 86">
              <a:extLst>
                <a:ext uri="{FF2B5EF4-FFF2-40B4-BE49-F238E27FC236}">
                  <a16:creationId xmlns:a16="http://schemas.microsoft.com/office/drawing/2014/main" id="{2A8CBD82-C929-4062-BF31-B88117798E06}"/>
                </a:ext>
              </a:extLst>
            </p:cNvPr>
            <p:cNvSpPr>
              <a:spLocks noChangeShapeType="1"/>
            </p:cNvSpPr>
            <p:nvPr userDrawn="1"/>
          </p:nvSpPr>
          <p:spPr bwMode="auto">
            <a:xfrm flipV="1">
              <a:off x="9602790" y="6697660"/>
              <a:ext cx="185736" cy="18414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3" name="Line 87">
              <a:extLst>
                <a:ext uri="{FF2B5EF4-FFF2-40B4-BE49-F238E27FC236}">
                  <a16:creationId xmlns:a16="http://schemas.microsoft.com/office/drawing/2014/main" id="{5C7B05FB-6DD9-434C-BAF1-F951E9A2B0A1}"/>
                </a:ext>
              </a:extLst>
            </p:cNvPr>
            <p:cNvSpPr>
              <a:spLocks noChangeShapeType="1"/>
            </p:cNvSpPr>
            <p:nvPr userDrawn="1"/>
          </p:nvSpPr>
          <p:spPr bwMode="auto">
            <a:xfrm flipV="1">
              <a:off x="10463213" y="5786438"/>
              <a:ext cx="238125" cy="2365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4" name="Line 88">
              <a:extLst>
                <a:ext uri="{FF2B5EF4-FFF2-40B4-BE49-F238E27FC236}">
                  <a16:creationId xmlns:a16="http://schemas.microsoft.com/office/drawing/2014/main" id="{FD7077EC-87F8-43A5-ABC2-FC35A28F1EDB}"/>
                </a:ext>
              </a:extLst>
            </p:cNvPr>
            <p:cNvSpPr>
              <a:spLocks noChangeShapeType="1"/>
            </p:cNvSpPr>
            <p:nvPr userDrawn="1"/>
          </p:nvSpPr>
          <p:spPr bwMode="auto">
            <a:xfrm flipV="1">
              <a:off x="10739438" y="5664200"/>
              <a:ext cx="82550" cy="82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5" name="Line 89">
              <a:extLst>
                <a:ext uri="{FF2B5EF4-FFF2-40B4-BE49-F238E27FC236}">
                  <a16:creationId xmlns:a16="http://schemas.microsoft.com/office/drawing/2014/main" id="{F530EE20-DB07-4434-AE75-D671A09575B6}"/>
                </a:ext>
              </a:extLst>
            </p:cNvPr>
            <p:cNvSpPr>
              <a:spLocks noChangeShapeType="1"/>
            </p:cNvSpPr>
            <p:nvPr userDrawn="1"/>
          </p:nvSpPr>
          <p:spPr bwMode="auto">
            <a:xfrm flipV="1">
              <a:off x="4779963" y="5232400"/>
              <a:ext cx="682625" cy="6826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6" name="Line 90">
              <a:extLst>
                <a:ext uri="{FF2B5EF4-FFF2-40B4-BE49-F238E27FC236}">
                  <a16:creationId xmlns:a16="http://schemas.microsoft.com/office/drawing/2014/main" id="{185EDF36-FFD0-4828-B5D4-0370C14676CD}"/>
                </a:ext>
              </a:extLst>
            </p:cNvPr>
            <p:cNvSpPr>
              <a:spLocks noChangeShapeType="1"/>
            </p:cNvSpPr>
            <p:nvPr userDrawn="1"/>
          </p:nvSpPr>
          <p:spPr bwMode="auto">
            <a:xfrm flipV="1">
              <a:off x="4351338" y="5314950"/>
              <a:ext cx="741363" cy="74136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7" name="Line 91">
              <a:extLst>
                <a:ext uri="{FF2B5EF4-FFF2-40B4-BE49-F238E27FC236}">
                  <a16:creationId xmlns:a16="http://schemas.microsoft.com/office/drawing/2014/main" id="{571FC727-1FFB-4540-93A0-AAE67F5A276C}"/>
                </a:ext>
              </a:extLst>
            </p:cNvPr>
            <p:cNvSpPr>
              <a:spLocks noChangeShapeType="1"/>
            </p:cNvSpPr>
            <p:nvPr userDrawn="1"/>
          </p:nvSpPr>
          <p:spPr bwMode="auto">
            <a:xfrm flipV="1">
              <a:off x="3676650" y="5611813"/>
              <a:ext cx="887413" cy="88900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8" name="Line 92">
              <a:extLst>
                <a:ext uri="{FF2B5EF4-FFF2-40B4-BE49-F238E27FC236}">
                  <a16:creationId xmlns:a16="http://schemas.microsoft.com/office/drawing/2014/main" id="{793D7673-14CC-483F-846F-82050428F643}"/>
                </a:ext>
              </a:extLst>
            </p:cNvPr>
            <p:cNvSpPr>
              <a:spLocks noChangeShapeType="1"/>
            </p:cNvSpPr>
            <p:nvPr userDrawn="1"/>
          </p:nvSpPr>
          <p:spPr bwMode="auto">
            <a:xfrm flipV="1">
              <a:off x="4627563" y="5175250"/>
              <a:ext cx="374650" cy="3746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9" name="Line 93">
              <a:extLst>
                <a:ext uri="{FF2B5EF4-FFF2-40B4-BE49-F238E27FC236}">
                  <a16:creationId xmlns:a16="http://schemas.microsoft.com/office/drawing/2014/main" id="{578E0ED5-F9FF-49EC-B9CA-DEF7EED2DF56}"/>
                </a:ext>
              </a:extLst>
            </p:cNvPr>
            <p:cNvSpPr>
              <a:spLocks noChangeShapeType="1"/>
            </p:cNvSpPr>
            <p:nvPr userDrawn="1"/>
          </p:nvSpPr>
          <p:spPr bwMode="auto">
            <a:xfrm flipV="1">
              <a:off x="5049838" y="4943475"/>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0" name="Line 94">
              <a:extLst>
                <a:ext uri="{FF2B5EF4-FFF2-40B4-BE49-F238E27FC236}">
                  <a16:creationId xmlns:a16="http://schemas.microsoft.com/office/drawing/2014/main" id="{643ADAFC-4370-4FE3-980C-AF8C2BCF5BA0}"/>
                </a:ext>
              </a:extLst>
            </p:cNvPr>
            <p:cNvSpPr>
              <a:spLocks noChangeShapeType="1"/>
            </p:cNvSpPr>
            <p:nvPr userDrawn="1"/>
          </p:nvSpPr>
          <p:spPr bwMode="auto">
            <a:xfrm flipV="1">
              <a:off x="5435600" y="4643438"/>
              <a:ext cx="96838" cy="984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1" name="Line 95">
              <a:extLst>
                <a:ext uri="{FF2B5EF4-FFF2-40B4-BE49-F238E27FC236}">
                  <a16:creationId xmlns:a16="http://schemas.microsoft.com/office/drawing/2014/main" id="{A44131FC-D7ED-4F40-A740-BC675C478D02}"/>
                </a:ext>
              </a:extLst>
            </p:cNvPr>
            <p:cNvSpPr>
              <a:spLocks noChangeShapeType="1"/>
            </p:cNvSpPr>
            <p:nvPr userDrawn="1"/>
          </p:nvSpPr>
          <p:spPr bwMode="auto">
            <a:xfrm flipV="1">
              <a:off x="5730875" y="4348163"/>
              <a:ext cx="98425" cy="984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2" name="Line 96">
              <a:extLst>
                <a:ext uri="{FF2B5EF4-FFF2-40B4-BE49-F238E27FC236}">
                  <a16:creationId xmlns:a16="http://schemas.microsoft.com/office/drawing/2014/main" id="{A0C97284-E9C0-45ED-B183-BF1E247BD7BF}"/>
                </a:ext>
              </a:extLst>
            </p:cNvPr>
            <p:cNvSpPr>
              <a:spLocks noChangeShapeType="1"/>
            </p:cNvSpPr>
            <p:nvPr userDrawn="1"/>
          </p:nvSpPr>
          <p:spPr bwMode="auto">
            <a:xfrm flipV="1">
              <a:off x="3306762" y="6524624"/>
              <a:ext cx="346076" cy="34924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3" name="Line 97">
              <a:extLst>
                <a:ext uri="{FF2B5EF4-FFF2-40B4-BE49-F238E27FC236}">
                  <a16:creationId xmlns:a16="http://schemas.microsoft.com/office/drawing/2014/main" id="{F8AD6D93-78C2-4380-9155-64249828CDD5}"/>
                </a:ext>
              </a:extLst>
            </p:cNvPr>
            <p:cNvSpPr>
              <a:spLocks noChangeShapeType="1"/>
            </p:cNvSpPr>
            <p:nvPr userDrawn="1"/>
          </p:nvSpPr>
          <p:spPr bwMode="auto">
            <a:xfrm flipV="1">
              <a:off x="3544888" y="6103937"/>
              <a:ext cx="758825" cy="769937"/>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4" name="Line 98">
              <a:extLst>
                <a:ext uri="{FF2B5EF4-FFF2-40B4-BE49-F238E27FC236}">
                  <a16:creationId xmlns:a16="http://schemas.microsoft.com/office/drawing/2014/main" id="{7B9D3534-F852-4DE9-B766-E2C1A4829477}"/>
                </a:ext>
              </a:extLst>
            </p:cNvPr>
            <p:cNvSpPr>
              <a:spLocks noChangeShapeType="1"/>
            </p:cNvSpPr>
            <p:nvPr userDrawn="1"/>
          </p:nvSpPr>
          <p:spPr bwMode="auto">
            <a:xfrm flipV="1">
              <a:off x="3822700" y="5984875"/>
              <a:ext cx="887413" cy="888998"/>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5" name="Line 99">
              <a:extLst>
                <a:ext uri="{FF2B5EF4-FFF2-40B4-BE49-F238E27FC236}">
                  <a16:creationId xmlns:a16="http://schemas.microsoft.com/office/drawing/2014/main" id="{BB8F33A3-6506-4555-91B7-F8BAB57BB21B}"/>
                </a:ext>
              </a:extLst>
            </p:cNvPr>
            <p:cNvSpPr>
              <a:spLocks noChangeShapeType="1"/>
            </p:cNvSpPr>
            <p:nvPr userDrawn="1"/>
          </p:nvSpPr>
          <p:spPr bwMode="auto">
            <a:xfrm flipV="1">
              <a:off x="5510213" y="4902200"/>
              <a:ext cx="282575" cy="28257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6" name="Line 100">
              <a:extLst>
                <a:ext uri="{FF2B5EF4-FFF2-40B4-BE49-F238E27FC236}">
                  <a16:creationId xmlns:a16="http://schemas.microsoft.com/office/drawing/2014/main" id="{540DB7D2-AFA9-4804-8DBA-22CE6C778575}"/>
                </a:ext>
              </a:extLst>
            </p:cNvPr>
            <p:cNvSpPr>
              <a:spLocks noChangeShapeType="1"/>
            </p:cNvSpPr>
            <p:nvPr userDrawn="1"/>
          </p:nvSpPr>
          <p:spPr bwMode="auto">
            <a:xfrm flipV="1">
              <a:off x="5838825" y="4757738"/>
              <a:ext cx="98425" cy="984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117" name="Oval 116">
            <a:extLst>
              <a:ext uri="{FF2B5EF4-FFF2-40B4-BE49-F238E27FC236}">
                <a16:creationId xmlns:a16="http://schemas.microsoft.com/office/drawing/2014/main" id="{C2E78ACB-27C6-43D4-A12A-AE15588B46BF}"/>
              </a:ext>
              <a:ext uri="{C183D7F6-B498-43B3-948B-1728B52AA6E4}">
                <adec:decorative xmlns:adec="http://schemas.microsoft.com/office/drawing/2017/decorative" val="1"/>
              </a:ext>
            </a:extLst>
          </p:cNvPr>
          <p:cNvSpPr/>
          <p:nvPr userDrawn="1"/>
        </p:nvSpPr>
        <p:spPr bwMode="auto">
          <a:xfrm rot="10800000">
            <a:off x="9983970" y="6390652"/>
            <a:ext cx="137160" cy="13716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1053302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 name="Picture 1" descr="Ignite event illustration dark">
            <a:extLst>
              <a:ext uri="{FF2B5EF4-FFF2-40B4-BE49-F238E27FC236}">
                <a16:creationId xmlns:a16="http://schemas.microsoft.com/office/drawing/2014/main" id="{900C604B-14C0-45AA-8961-B081C1E5B968}"/>
              </a:ext>
            </a:extLst>
          </p:cNvPr>
          <p:cNvPicPr>
            <a:picLocks noChangeAspect="1"/>
          </p:cNvPicPr>
          <p:nvPr userDrawn="1"/>
        </p:nvPicPr>
        <p:blipFill>
          <a:blip r:embed="rId2"/>
          <a:stretch>
            <a:fillRect/>
          </a:stretch>
        </p:blipFill>
        <p:spPr bwMode="invGray">
          <a:xfrm>
            <a:off x="0" y="0"/>
            <a:ext cx="12192000" cy="6857999"/>
          </a:xfrm>
          <a:prstGeom prst="rect">
            <a:avLst/>
          </a:prstGeom>
        </p:spPr>
      </p:pic>
      <p:pic>
        <p:nvPicPr>
          <p:cNvPr id="3" name="MS logo white - EMF" descr="Microsoft logo white text version">
            <a:extLst>
              <a:ext uri="{FF2B5EF4-FFF2-40B4-BE49-F238E27FC236}">
                <a16:creationId xmlns:a16="http://schemas.microsoft.com/office/drawing/2014/main" id="{9EC268FC-6E15-4088-8C76-1BBAB3B698BD}"/>
              </a:ext>
            </a:extLst>
          </p:cNvPr>
          <p:cNvPicPr>
            <a:picLocks noChangeAspect="1"/>
          </p:cNvPicPr>
          <p:nvPr userDrawn="1"/>
        </p:nvPicPr>
        <p:blipFill>
          <a:blip r:embed="rId3"/>
          <a:stretch>
            <a:fillRect/>
          </a:stretch>
        </p:blipFill>
        <p:spPr bwMode="invGray">
          <a:xfrm>
            <a:off x="584200" y="585788"/>
            <a:ext cx="1366245" cy="292608"/>
          </a:xfrm>
          <a:prstGeom prst="rect">
            <a:avLst/>
          </a:prstGeom>
        </p:spPr>
      </p:pic>
      <p:pic>
        <p:nvPicPr>
          <p:cNvPr id="10" name="Picture 9" descr="Microsoft Ignite">
            <a:extLst>
              <a:ext uri="{FF2B5EF4-FFF2-40B4-BE49-F238E27FC236}">
                <a16:creationId xmlns:a16="http://schemas.microsoft.com/office/drawing/2014/main" id="{643854D1-D444-4A25-AE1C-0BE7029C63CB}"/>
              </a:ext>
            </a:extLst>
          </p:cNvPr>
          <p:cNvPicPr>
            <a:picLocks noChangeAspect="1"/>
          </p:cNvPicPr>
          <p:nvPr userDrawn="1"/>
        </p:nvPicPr>
        <p:blipFill>
          <a:blip r:embed="rId4"/>
          <a:srcRect/>
          <a:stretch/>
        </p:blipFill>
        <p:spPr bwMode="invGray">
          <a:xfrm>
            <a:off x="-14514" y="1296364"/>
            <a:ext cx="6470195" cy="1667922"/>
          </a:xfrm>
          <a:prstGeom prst="rect">
            <a:avLst/>
          </a:prstGeom>
        </p:spPr>
      </p:pic>
    </p:spTree>
    <p:extLst>
      <p:ext uri="{BB962C8B-B14F-4D97-AF65-F5344CB8AC3E}">
        <p14:creationId xmlns:p14="http://schemas.microsoft.com/office/powerpoint/2010/main" val="2382979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Dark customer story">
    <p:bg>
      <p:bgPr>
        <a:solidFill>
          <a:schemeClr val="tx2"/>
        </a:solidFill>
        <a:effectLst/>
      </p:bgPr>
    </p:bg>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0" y="0"/>
            <a:ext cx="5669280" cy="6858000"/>
          </a:xfrm>
          <a:gradFill flip="none" rotWithShape="1">
            <a:gsLst>
              <a:gs pos="40000">
                <a:srgbClr val="000000">
                  <a:alpha val="93000"/>
                </a:srgbClr>
              </a:gs>
              <a:gs pos="18000">
                <a:srgbClr val="000000"/>
              </a:gs>
              <a:gs pos="70000">
                <a:srgbClr val="000000">
                  <a:alpha val="60000"/>
                </a:srgbClr>
              </a:gs>
              <a:gs pos="93000">
                <a:srgbClr val="000000">
                  <a:alpha val="0"/>
                </a:srgbClr>
              </a:gs>
            </a:gsLst>
            <a:lin ang="300000" scaled="0"/>
            <a:tileRect/>
          </a:gradFill>
        </p:spPr>
        <p:txBody>
          <a:bodyPr lIns="585216" tIns="585216" rIns="585216" bIns="4663440" anchor="b" anchorCtr="0">
            <a:noAutofit/>
          </a:bodyPr>
          <a:lstStyle>
            <a:lvl1pPr>
              <a:defRPr sz="2800" spc="0">
                <a:gradFill>
                  <a:gsLst>
                    <a:gs pos="50000">
                      <a:schemeClr val="bg1"/>
                    </a:gs>
                    <a:gs pos="100000">
                      <a:schemeClr val="bg1"/>
                    </a:gs>
                  </a:gsLst>
                  <a:lin ang="0" scaled="1"/>
                </a:gradFill>
              </a:defRPr>
            </a:lvl1pPr>
          </a:lstStyle>
          <a:p>
            <a:r>
              <a:rPr lang="en-US"/>
              <a:t>Click to edit </a:t>
            </a:r>
            <a:br>
              <a:rPr lang="en-US"/>
            </a:br>
            <a:r>
              <a:rPr lang="en-US"/>
              <a:t>Master title style</a:t>
            </a:r>
          </a:p>
        </p:txBody>
      </p:sp>
      <p:sp>
        <p:nvSpPr>
          <p:cNvPr id="10" name="Text Placeholder 9">
            <a:extLst>
              <a:ext uri="{FF2B5EF4-FFF2-40B4-BE49-F238E27FC236}">
                <a16:creationId xmlns:a16="http://schemas.microsoft.com/office/drawing/2014/main" id="{4D4E54DC-0D94-437C-B872-E7B8CD6AF863}"/>
              </a:ext>
            </a:extLst>
          </p:cNvPr>
          <p:cNvSpPr>
            <a:spLocks noGrp="1"/>
          </p:cNvSpPr>
          <p:nvPr>
            <p:ph type="body" sz="quarter" idx="11"/>
          </p:nvPr>
        </p:nvSpPr>
        <p:spPr>
          <a:xfrm>
            <a:off x="593986" y="2339783"/>
            <a:ext cx="3657600" cy="2017355"/>
          </a:xfrm>
        </p:spPr>
        <p:txBody>
          <a:bodyPr>
            <a:noAutofit/>
          </a:bodyPr>
          <a:lstStyle>
            <a:lvl1pPr marL="0" indent="0">
              <a:lnSpc>
                <a:spcPct val="110000"/>
              </a:lnSpc>
              <a:spcBef>
                <a:spcPts val="0"/>
              </a:spcBef>
              <a:spcAft>
                <a:spcPts val="1200"/>
              </a:spcAft>
              <a:buNone/>
              <a:defRPr sz="1200">
                <a:gradFill flip="none" rotWithShape="1">
                  <a:gsLst>
                    <a:gs pos="82000">
                      <a:schemeClr val="bg1"/>
                    </a:gs>
                    <a:gs pos="0">
                      <a:schemeClr val="bg1"/>
                    </a:gs>
                  </a:gsLst>
                  <a:lin ang="2700000" scaled="1"/>
                  <a:tileRect/>
                </a:gradFill>
                <a:latin typeface="+mj-lt"/>
              </a:defRPr>
            </a:lvl1pPr>
            <a:lvl2pPr marL="228600" indent="0">
              <a:buNone/>
              <a:defRPr sz="1200">
                <a:gradFill flip="none" rotWithShape="1">
                  <a:gsLst>
                    <a:gs pos="82000">
                      <a:schemeClr val="bg1"/>
                    </a:gs>
                    <a:gs pos="0">
                      <a:schemeClr val="bg1"/>
                    </a:gs>
                  </a:gsLst>
                  <a:lin ang="2700000" scaled="1"/>
                  <a:tileRect/>
                </a:gradFill>
                <a:latin typeface="+mj-lt"/>
              </a:defRPr>
            </a:lvl2pPr>
            <a:lvl3pPr marL="457200" indent="0">
              <a:buNone/>
              <a:defRPr sz="1200">
                <a:gradFill flip="none" rotWithShape="1">
                  <a:gsLst>
                    <a:gs pos="82000">
                      <a:schemeClr val="bg1"/>
                    </a:gs>
                    <a:gs pos="0">
                      <a:schemeClr val="bg1"/>
                    </a:gs>
                  </a:gsLst>
                  <a:lin ang="2700000" scaled="1"/>
                  <a:tileRect/>
                </a:gradFill>
                <a:latin typeface="+mj-lt"/>
              </a:defRPr>
            </a:lvl3pPr>
            <a:lvl4pPr marL="661988" indent="0">
              <a:buNone/>
              <a:defRPr sz="1200">
                <a:gradFill flip="none" rotWithShape="1">
                  <a:gsLst>
                    <a:gs pos="82000">
                      <a:schemeClr val="bg1"/>
                    </a:gs>
                    <a:gs pos="0">
                      <a:schemeClr val="bg1"/>
                    </a:gs>
                  </a:gsLst>
                  <a:lin ang="2700000" scaled="1"/>
                  <a:tileRect/>
                </a:gradFill>
                <a:latin typeface="+mj-lt"/>
              </a:defRPr>
            </a:lvl4pPr>
            <a:lvl5pPr marL="855663" indent="0">
              <a:buNone/>
              <a:defRPr sz="1200">
                <a:gradFill flip="none" rotWithShape="1">
                  <a:gsLst>
                    <a:gs pos="82000">
                      <a:schemeClr val="bg1"/>
                    </a:gs>
                    <a:gs pos="0">
                      <a:schemeClr val="bg1"/>
                    </a:gs>
                  </a:gsLst>
                  <a:lin ang="2700000" scaled="1"/>
                  <a:tileRect/>
                </a:gradFill>
                <a:latin typeface="+mj-lt"/>
              </a:defRPr>
            </a:lvl5pPr>
          </a:lstStyle>
          <a:p>
            <a:pPr lvl="0"/>
            <a:r>
              <a:rPr lang="en-US"/>
              <a:t>Click to edit Master text styles</a:t>
            </a:r>
          </a:p>
        </p:txBody>
      </p:sp>
    </p:spTree>
    <p:extLst>
      <p:ext uri="{BB962C8B-B14F-4D97-AF65-F5344CB8AC3E}">
        <p14:creationId xmlns:p14="http://schemas.microsoft.com/office/powerpoint/2010/main" val="1739387478"/>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Light customer story">
    <p:bg>
      <p:bgPr>
        <a:solidFill>
          <a:schemeClr val="tx2"/>
        </a:solidFill>
        <a:effectLst/>
      </p:bgPr>
    </p:bg>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0" y="0"/>
            <a:ext cx="5669280" cy="6858000"/>
          </a:xfrm>
          <a:gradFill flip="none" rotWithShape="1">
            <a:gsLst>
              <a:gs pos="40000">
                <a:schemeClr val="bg1">
                  <a:alpha val="93000"/>
                </a:schemeClr>
              </a:gs>
              <a:gs pos="18000">
                <a:schemeClr val="bg1"/>
              </a:gs>
              <a:gs pos="70000">
                <a:schemeClr val="bg1">
                  <a:alpha val="60000"/>
                </a:schemeClr>
              </a:gs>
              <a:gs pos="93000">
                <a:schemeClr val="bg1">
                  <a:alpha val="0"/>
                </a:schemeClr>
              </a:gs>
            </a:gsLst>
            <a:lin ang="300000" scaled="0"/>
            <a:tileRect/>
          </a:gradFill>
        </p:spPr>
        <p:txBody>
          <a:bodyPr lIns="585216" tIns="585216" rIns="585216" bIns="4663440" anchor="b" anchorCtr="0">
            <a:noAutofit/>
          </a:bodyPr>
          <a:lstStyle>
            <a:lvl1pPr>
              <a:defRPr sz="2800" spc="0">
                <a:gradFill>
                  <a:gsLst>
                    <a:gs pos="100000">
                      <a:schemeClr val="tx1"/>
                    </a:gs>
                    <a:gs pos="0">
                      <a:schemeClr val="tx1"/>
                    </a:gs>
                  </a:gsLst>
                  <a:lin ang="5400000" scaled="0"/>
                </a:gradFill>
              </a:defRPr>
            </a:lvl1pPr>
          </a:lstStyle>
          <a:p>
            <a:r>
              <a:rPr lang="en-US"/>
              <a:t>Click to edit </a:t>
            </a:r>
            <a:br>
              <a:rPr lang="en-US"/>
            </a:br>
            <a:r>
              <a:rPr lang="en-US"/>
              <a:t>Master title style</a:t>
            </a:r>
          </a:p>
        </p:txBody>
      </p:sp>
      <p:sp>
        <p:nvSpPr>
          <p:cNvPr id="10" name="Text Placeholder 9">
            <a:extLst>
              <a:ext uri="{FF2B5EF4-FFF2-40B4-BE49-F238E27FC236}">
                <a16:creationId xmlns:a16="http://schemas.microsoft.com/office/drawing/2014/main" id="{4D4E54DC-0D94-437C-B872-E7B8CD6AF863}"/>
              </a:ext>
            </a:extLst>
          </p:cNvPr>
          <p:cNvSpPr>
            <a:spLocks noGrp="1"/>
          </p:cNvSpPr>
          <p:nvPr>
            <p:ph type="body" sz="quarter" idx="11"/>
          </p:nvPr>
        </p:nvSpPr>
        <p:spPr>
          <a:xfrm>
            <a:off x="593986" y="2339783"/>
            <a:ext cx="3657600" cy="2017355"/>
          </a:xfrm>
        </p:spPr>
        <p:txBody>
          <a:bodyPr>
            <a:noAutofit/>
          </a:bodyPr>
          <a:lstStyle>
            <a:lvl1pPr marL="0" indent="0">
              <a:lnSpc>
                <a:spcPct val="110000"/>
              </a:lnSpc>
              <a:spcBef>
                <a:spcPts val="0"/>
              </a:spcBef>
              <a:spcAft>
                <a:spcPts val="1200"/>
              </a:spcAft>
              <a:buNone/>
              <a:defRPr sz="1200">
                <a:gradFill>
                  <a:gsLst>
                    <a:gs pos="100000">
                      <a:schemeClr val="tx1"/>
                    </a:gs>
                    <a:gs pos="0">
                      <a:schemeClr val="tx1"/>
                    </a:gs>
                  </a:gsLst>
                  <a:lin ang="5400000" scaled="0"/>
                </a:gradFill>
                <a:latin typeface="+mj-lt"/>
              </a:defRPr>
            </a:lvl1pPr>
            <a:lvl2pPr marL="228600" indent="0">
              <a:buNone/>
              <a:defRPr sz="1200">
                <a:gradFill flip="none" rotWithShape="1">
                  <a:gsLst>
                    <a:gs pos="82000">
                      <a:schemeClr val="bg1"/>
                    </a:gs>
                    <a:gs pos="0">
                      <a:schemeClr val="bg1"/>
                    </a:gs>
                  </a:gsLst>
                  <a:lin ang="2700000" scaled="1"/>
                  <a:tileRect/>
                </a:gradFill>
                <a:latin typeface="+mj-lt"/>
              </a:defRPr>
            </a:lvl2pPr>
            <a:lvl3pPr marL="457200" indent="0">
              <a:buNone/>
              <a:defRPr sz="1200">
                <a:gradFill flip="none" rotWithShape="1">
                  <a:gsLst>
                    <a:gs pos="82000">
                      <a:schemeClr val="bg1"/>
                    </a:gs>
                    <a:gs pos="0">
                      <a:schemeClr val="bg1"/>
                    </a:gs>
                  </a:gsLst>
                  <a:lin ang="2700000" scaled="1"/>
                  <a:tileRect/>
                </a:gradFill>
                <a:latin typeface="+mj-lt"/>
              </a:defRPr>
            </a:lvl3pPr>
            <a:lvl4pPr marL="661988" indent="0">
              <a:buNone/>
              <a:defRPr sz="1200">
                <a:gradFill flip="none" rotWithShape="1">
                  <a:gsLst>
                    <a:gs pos="82000">
                      <a:schemeClr val="bg1"/>
                    </a:gs>
                    <a:gs pos="0">
                      <a:schemeClr val="bg1"/>
                    </a:gs>
                  </a:gsLst>
                  <a:lin ang="2700000" scaled="1"/>
                  <a:tileRect/>
                </a:gradFill>
                <a:latin typeface="+mj-lt"/>
              </a:defRPr>
            </a:lvl4pPr>
            <a:lvl5pPr marL="855663" indent="0">
              <a:buNone/>
              <a:defRPr sz="1200">
                <a:gradFill flip="none" rotWithShape="1">
                  <a:gsLst>
                    <a:gs pos="82000">
                      <a:schemeClr val="bg1"/>
                    </a:gs>
                    <a:gs pos="0">
                      <a:schemeClr val="bg1"/>
                    </a:gs>
                  </a:gsLst>
                  <a:lin ang="2700000" scaled="1"/>
                  <a:tileRect/>
                </a:gradFill>
                <a:latin typeface="+mj-lt"/>
              </a:defRPr>
            </a:lvl5pPr>
          </a:lstStyle>
          <a:p>
            <a:pPr lvl="0"/>
            <a:r>
              <a:rPr lang="en-US"/>
              <a:t>Click to edit Master text styles</a:t>
            </a:r>
          </a:p>
        </p:txBody>
      </p:sp>
    </p:spTree>
    <p:extLst>
      <p:ext uri="{BB962C8B-B14F-4D97-AF65-F5344CB8AC3E}">
        <p14:creationId xmlns:p14="http://schemas.microsoft.com/office/powerpoint/2010/main" val="381222238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hree devices with content">
    <p:bg>
      <p:bgPr>
        <a:solidFill>
          <a:schemeClr val="tx1">
            <a:lumMod val="95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86E0755-1E27-4228-9E72-2E9E3D2567FF}"/>
              </a:ext>
            </a:extLst>
          </p:cNvPr>
          <p:cNvSpPr>
            <a:spLocks noGrp="1"/>
          </p:cNvSpPr>
          <p:nvPr>
            <p:ph type="title"/>
          </p:nvPr>
        </p:nvSpPr>
        <p:spPr/>
        <p:txBody>
          <a:bodyPr/>
          <a:lstStyle>
            <a:lvl1pPr>
              <a:defRPr>
                <a:gradFill flip="none" rotWithShape="1">
                  <a:gsLst>
                    <a:gs pos="82000">
                      <a:schemeClr val="accent1"/>
                    </a:gs>
                    <a:gs pos="0">
                      <a:schemeClr val="accent1"/>
                    </a:gs>
                  </a:gsLst>
                  <a:lin ang="2700000" scaled="1"/>
                  <a:tileRect/>
                </a:gradFill>
              </a:defRPr>
            </a:lvl1pPr>
          </a:lstStyle>
          <a:p>
            <a:r>
              <a:rPr lang="en-US"/>
              <a:t>Click to edit Master title style</a:t>
            </a:r>
          </a:p>
        </p:txBody>
      </p:sp>
      <p:sp>
        <p:nvSpPr>
          <p:cNvPr id="4" name="Rectangle 3">
            <a:extLst>
              <a:ext uri="{FF2B5EF4-FFF2-40B4-BE49-F238E27FC236}">
                <a16:creationId xmlns:a16="http://schemas.microsoft.com/office/drawing/2014/main" id="{5BA5BE06-FD66-49FC-82B2-2F4A7AAA32FB}"/>
              </a:ext>
              <a:ext uri="{C183D7F6-B498-43B3-948B-1728B52AA6E4}">
                <adec:decorative xmlns:adec="http://schemas.microsoft.com/office/drawing/2017/decorative" val="1"/>
              </a:ext>
            </a:extLst>
          </p:cNvPr>
          <p:cNvSpPr/>
          <p:nvPr userDrawn="1"/>
        </p:nvSpPr>
        <p:spPr bwMode="auto">
          <a:xfrm>
            <a:off x="0" y="4937760"/>
            <a:ext cx="12192000" cy="192024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 name="Text Placeholder 3">
            <a:extLst>
              <a:ext uri="{FF2B5EF4-FFF2-40B4-BE49-F238E27FC236}">
                <a16:creationId xmlns:a16="http://schemas.microsoft.com/office/drawing/2014/main" id="{0D106195-A95E-444C-92B8-4A34CEF41E56}"/>
              </a:ext>
            </a:extLst>
          </p:cNvPr>
          <p:cNvSpPr>
            <a:spLocks noGrp="1"/>
          </p:cNvSpPr>
          <p:nvPr>
            <p:ph type="body" sz="quarter" idx="16"/>
          </p:nvPr>
        </p:nvSpPr>
        <p:spPr>
          <a:xfrm>
            <a:off x="464241" y="5354551"/>
            <a:ext cx="3475037" cy="246221"/>
          </a:xfrm>
        </p:spPr>
        <p:txBody>
          <a:bodyPr anchor="t" anchorCtr="0"/>
          <a:lstStyle>
            <a:lvl1pPr marL="0" indent="0" algn="ctr">
              <a:spcBef>
                <a:spcPts val="0"/>
              </a:spcBef>
              <a:buNone/>
              <a:defRPr sz="1600">
                <a:gradFill flip="none" rotWithShape="1">
                  <a:gsLst>
                    <a:gs pos="82000">
                      <a:schemeClr val="bg1"/>
                    </a:gs>
                    <a:gs pos="0">
                      <a:schemeClr val="bg1"/>
                    </a:gs>
                  </a:gsLst>
                  <a:lin ang="2700000" scaled="1"/>
                  <a:tileRect/>
                </a:gradFill>
                <a:latin typeface="+mj-lt"/>
              </a:defRPr>
            </a:lvl1pPr>
          </a:lstStyle>
          <a:p>
            <a:pPr lvl="0"/>
            <a:r>
              <a:rPr lang="en-US"/>
              <a:t>Click to edit Master text styles</a:t>
            </a:r>
          </a:p>
        </p:txBody>
      </p:sp>
      <p:sp>
        <p:nvSpPr>
          <p:cNvPr id="6" name="Text Placeholder 3">
            <a:extLst>
              <a:ext uri="{FF2B5EF4-FFF2-40B4-BE49-F238E27FC236}">
                <a16:creationId xmlns:a16="http://schemas.microsoft.com/office/drawing/2014/main" id="{37BA21E2-2183-4B6B-9CED-631A1EC08411}"/>
              </a:ext>
            </a:extLst>
          </p:cNvPr>
          <p:cNvSpPr>
            <a:spLocks noGrp="1"/>
          </p:cNvSpPr>
          <p:nvPr>
            <p:ph type="body" sz="quarter" idx="17"/>
          </p:nvPr>
        </p:nvSpPr>
        <p:spPr>
          <a:xfrm>
            <a:off x="4365205" y="5354551"/>
            <a:ext cx="3475037" cy="246221"/>
          </a:xfrm>
        </p:spPr>
        <p:txBody>
          <a:bodyPr anchor="t" anchorCtr="0"/>
          <a:lstStyle>
            <a:lvl1pPr marL="0" indent="0" algn="ctr">
              <a:spcBef>
                <a:spcPts val="0"/>
              </a:spcBef>
              <a:buNone/>
              <a:defRPr sz="1600">
                <a:gradFill flip="none" rotWithShape="1">
                  <a:gsLst>
                    <a:gs pos="82000">
                      <a:schemeClr val="bg1"/>
                    </a:gs>
                    <a:gs pos="0">
                      <a:schemeClr val="bg1"/>
                    </a:gs>
                  </a:gsLst>
                  <a:lin ang="2700000" scaled="1"/>
                  <a:tileRect/>
                </a:gradFill>
                <a:latin typeface="+mj-lt"/>
              </a:defRPr>
            </a:lvl1pPr>
          </a:lstStyle>
          <a:p>
            <a:pPr lvl="0"/>
            <a:r>
              <a:rPr lang="en-US"/>
              <a:t>Click to edit Master text styles</a:t>
            </a:r>
          </a:p>
        </p:txBody>
      </p:sp>
      <p:sp>
        <p:nvSpPr>
          <p:cNvPr id="7" name="Text Placeholder 3">
            <a:extLst>
              <a:ext uri="{FF2B5EF4-FFF2-40B4-BE49-F238E27FC236}">
                <a16:creationId xmlns:a16="http://schemas.microsoft.com/office/drawing/2014/main" id="{A4D5D935-1E21-439B-8DEC-C61FADD59E23}"/>
              </a:ext>
            </a:extLst>
          </p:cNvPr>
          <p:cNvSpPr>
            <a:spLocks noGrp="1"/>
          </p:cNvSpPr>
          <p:nvPr>
            <p:ph type="body" sz="quarter" idx="18"/>
          </p:nvPr>
        </p:nvSpPr>
        <p:spPr>
          <a:xfrm>
            <a:off x="8266170" y="5354551"/>
            <a:ext cx="3475037" cy="246221"/>
          </a:xfrm>
        </p:spPr>
        <p:txBody>
          <a:bodyPr anchor="t" anchorCtr="0"/>
          <a:lstStyle>
            <a:lvl1pPr marL="0" indent="0" algn="ctr">
              <a:spcBef>
                <a:spcPts val="0"/>
              </a:spcBef>
              <a:buNone/>
              <a:defRPr sz="1600">
                <a:gradFill flip="none" rotWithShape="1">
                  <a:gsLst>
                    <a:gs pos="82000">
                      <a:schemeClr val="bg1"/>
                    </a:gs>
                    <a:gs pos="0">
                      <a:schemeClr val="bg1"/>
                    </a:gs>
                  </a:gsLst>
                  <a:lin ang="2700000" scaled="1"/>
                  <a:tileRect/>
                </a:gradFill>
                <a:latin typeface="+mj-lt"/>
              </a:defRPr>
            </a:lvl1pPr>
          </a:lstStyle>
          <a:p>
            <a:pPr lvl="0"/>
            <a:r>
              <a:rPr lang="en-US"/>
              <a:t>Click to edit Master text styles</a:t>
            </a:r>
          </a:p>
        </p:txBody>
      </p:sp>
      <p:sp>
        <p:nvSpPr>
          <p:cNvPr id="8" name="Rectangle: Rounded Corners 7">
            <a:extLst>
              <a:ext uri="{FF2B5EF4-FFF2-40B4-BE49-F238E27FC236}">
                <a16:creationId xmlns:a16="http://schemas.microsoft.com/office/drawing/2014/main" id="{E38A727A-F820-4FB9-B0DC-EE6882B64918}"/>
              </a:ext>
              <a:ext uri="{C183D7F6-B498-43B3-948B-1728B52AA6E4}">
                <adec:decorative xmlns:adec="http://schemas.microsoft.com/office/drawing/2017/decorative" val="1"/>
              </a:ext>
            </a:extLst>
          </p:cNvPr>
          <p:cNvSpPr/>
          <p:nvPr userDrawn="1"/>
        </p:nvSpPr>
        <p:spPr bwMode="auto">
          <a:xfrm>
            <a:off x="293689" y="1707993"/>
            <a:ext cx="3804320" cy="2268351"/>
          </a:xfrm>
          <a:prstGeom prst="roundRect">
            <a:avLst>
              <a:gd name="adj" fmla="val 2491"/>
            </a:avLst>
          </a:prstGeom>
          <a:solidFill>
            <a:schemeClr val="bg1">
              <a:lumMod val="95000"/>
              <a:lumOff val="5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Picture Placeholder 8">
            <a:extLst>
              <a:ext uri="{FF2B5EF4-FFF2-40B4-BE49-F238E27FC236}">
                <a16:creationId xmlns:a16="http://schemas.microsoft.com/office/drawing/2014/main" id="{8BA44F96-D083-4BCB-95EC-83CB5883B667}"/>
              </a:ext>
              <a:ext uri="{C183D7F6-B498-43B3-948B-1728B52AA6E4}">
                <adec:decorative xmlns:adec="http://schemas.microsoft.com/office/drawing/2017/decorative" val="1"/>
              </a:ext>
            </a:extLst>
          </p:cNvPr>
          <p:cNvSpPr>
            <a:spLocks noGrp="1"/>
          </p:cNvSpPr>
          <p:nvPr>
            <p:ph type="pic" sz="quarter" idx="19" hasCustomPrompt="1"/>
          </p:nvPr>
        </p:nvSpPr>
        <p:spPr>
          <a:xfrm>
            <a:off x="415612" y="1828138"/>
            <a:ext cx="3572294" cy="2009416"/>
          </a:xfrm>
          <a:solidFill>
            <a:srgbClr val="E6E6E6"/>
          </a:solidFill>
        </p:spPr>
        <p:txBody>
          <a:bodyPr lIns="0" tIns="0" bIns="182880" anchor="ctr" anchorCtr="0">
            <a:noAutofit/>
          </a:bodyPr>
          <a:lstStyle>
            <a:lvl1pPr marL="0" indent="0" algn="ctr">
              <a:buNone/>
              <a:defRPr sz="1600">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
        <p:nvSpPr>
          <p:cNvPr id="14" name="Rectangle: Rounded Corners 13">
            <a:extLst>
              <a:ext uri="{FF2B5EF4-FFF2-40B4-BE49-F238E27FC236}">
                <a16:creationId xmlns:a16="http://schemas.microsoft.com/office/drawing/2014/main" id="{B9B9B571-DAE0-4FEB-9885-CCA0C900AF14}"/>
              </a:ext>
              <a:ext uri="{C183D7F6-B498-43B3-948B-1728B52AA6E4}">
                <adec:decorative xmlns:adec="http://schemas.microsoft.com/office/drawing/2017/decorative" val="1"/>
              </a:ext>
            </a:extLst>
          </p:cNvPr>
          <p:cNvSpPr/>
          <p:nvPr/>
        </p:nvSpPr>
        <p:spPr bwMode="auto">
          <a:xfrm>
            <a:off x="4193841" y="1707993"/>
            <a:ext cx="3804320" cy="2268351"/>
          </a:xfrm>
          <a:prstGeom prst="roundRect">
            <a:avLst>
              <a:gd name="adj" fmla="val 2491"/>
            </a:avLst>
          </a:prstGeom>
          <a:solidFill>
            <a:schemeClr val="bg1">
              <a:lumMod val="95000"/>
              <a:lumOff val="5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Picture Placeholder 8">
            <a:extLst>
              <a:ext uri="{FF2B5EF4-FFF2-40B4-BE49-F238E27FC236}">
                <a16:creationId xmlns:a16="http://schemas.microsoft.com/office/drawing/2014/main" id="{9626B41C-1189-47EA-B3CD-9D7DEAB3010B}"/>
              </a:ext>
              <a:ext uri="{C183D7F6-B498-43B3-948B-1728B52AA6E4}">
                <adec:decorative xmlns:adec="http://schemas.microsoft.com/office/drawing/2017/decorative" val="1"/>
              </a:ext>
            </a:extLst>
          </p:cNvPr>
          <p:cNvSpPr>
            <a:spLocks noGrp="1"/>
          </p:cNvSpPr>
          <p:nvPr>
            <p:ph type="pic" sz="quarter" idx="11" hasCustomPrompt="1"/>
          </p:nvPr>
        </p:nvSpPr>
        <p:spPr>
          <a:xfrm>
            <a:off x="4316576" y="1828138"/>
            <a:ext cx="3572294" cy="2009416"/>
          </a:xfrm>
          <a:solidFill>
            <a:srgbClr val="E6E6E6"/>
          </a:solidFill>
        </p:spPr>
        <p:txBody>
          <a:bodyPr lIns="0" tIns="0" bIns="182880" anchor="ctr" anchorCtr="0">
            <a:noAutofit/>
          </a:bodyPr>
          <a:lstStyle>
            <a:lvl1pPr marL="0" indent="0" algn="ctr">
              <a:buNone/>
              <a:defRPr sz="1600">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
        <p:nvSpPr>
          <p:cNvPr id="21" name="Rectangle: Rounded Corners 20">
            <a:extLst>
              <a:ext uri="{FF2B5EF4-FFF2-40B4-BE49-F238E27FC236}">
                <a16:creationId xmlns:a16="http://schemas.microsoft.com/office/drawing/2014/main" id="{2DBB0ABF-34A9-4603-8AC2-F92E719C6E0E}"/>
              </a:ext>
              <a:ext uri="{C183D7F6-B498-43B3-948B-1728B52AA6E4}">
                <adec:decorative xmlns:adec="http://schemas.microsoft.com/office/drawing/2017/decorative" val="1"/>
              </a:ext>
            </a:extLst>
          </p:cNvPr>
          <p:cNvSpPr/>
          <p:nvPr userDrawn="1"/>
        </p:nvSpPr>
        <p:spPr bwMode="auto">
          <a:xfrm>
            <a:off x="8093993" y="1707993"/>
            <a:ext cx="3804320" cy="2268351"/>
          </a:xfrm>
          <a:prstGeom prst="roundRect">
            <a:avLst>
              <a:gd name="adj" fmla="val 2491"/>
            </a:avLst>
          </a:prstGeom>
          <a:solidFill>
            <a:schemeClr val="bg1">
              <a:lumMod val="95000"/>
              <a:lumOff val="5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 name="Picture Placeholder 8">
            <a:extLst>
              <a:ext uri="{FF2B5EF4-FFF2-40B4-BE49-F238E27FC236}">
                <a16:creationId xmlns:a16="http://schemas.microsoft.com/office/drawing/2014/main" id="{F8F27347-71C2-4B7B-9EEE-DCDDCBCAAFF0}"/>
              </a:ext>
              <a:ext uri="{C183D7F6-B498-43B3-948B-1728B52AA6E4}">
                <adec:decorative xmlns:adec="http://schemas.microsoft.com/office/drawing/2017/decorative" val="1"/>
              </a:ext>
            </a:extLst>
          </p:cNvPr>
          <p:cNvSpPr>
            <a:spLocks noGrp="1"/>
          </p:cNvSpPr>
          <p:nvPr>
            <p:ph type="pic" sz="quarter" idx="20" hasCustomPrompt="1"/>
          </p:nvPr>
        </p:nvSpPr>
        <p:spPr>
          <a:xfrm>
            <a:off x="8217541" y="1828138"/>
            <a:ext cx="3572294" cy="2009416"/>
          </a:xfrm>
          <a:solidFill>
            <a:srgbClr val="E6E6E6"/>
          </a:solidFill>
        </p:spPr>
        <p:txBody>
          <a:bodyPr lIns="0" tIns="0" bIns="182880" anchor="ctr" anchorCtr="0">
            <a:noAutofit/>
          </a:bodyPr>
          <a:lstStyle>
            <a:lvl1pPr marL="0" indent="0" algn="ctr">
              <a:buNone/>
              <a:defRPr sz="1600">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7509816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42" presetClass="path" presetSubtype="0" decel="100000" fill="hold" grpId="1" nodeType="withEffect">
                                  <p:stCondLst>
                                    <p:cond delay="0"/>
                                  </p:stCondLst>
                                  <p:childTnLst>
                                    <p:animMotion origin="layout" path="M 1.04167E-6 -2.96296E-6 L 1.04167E-6 0.06227 " pathEditMode="relative" rAng="0" ptsTypes="AA">
                                      <p:cBhvr>
                                        <p:cTn id="9" dur="500" spd="-100000" fill="hold"/>
                                        <p:tgtEl>
                                          <p:spTgt spid="20"/>
                                        </p:tgtEl>
                                        <p:attrNameLst>
                                          <p:attrName>ppt_x</p:attrName>
                                          <p:attrName>ppt_y</p:attrName>
                                        </p:attrNameLst>
                                      </p:cBhvr>
                                      <p:rCtr x="0" y="3102"/>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42" presetClass="path" presetSubtype="0" decel="100000" fill="hold" grpId="1" nodeType="withEffect">
                                  <p:stCondLst>
                                    <p:cond delay="0"/>
                                  </p:stCondLst>
                                  <p:childTnLst>
                                    <p:animMotion origin="layout" path="M 1.04167E-6 -2.96296E-6 L 1.04167E-6 0.06227 " pathEditMode="relative" rAng="0" ptsTypes="AA">
                                      <p:cBhvr>
                                        <p:cTn id="14" dur="500" spd="-100000" fill="hold"/>
                                        <p:tgtEl>
                                          <p:spTgt spid="8"/>
                                        </p:tgtEl>
                                        <p:attrNameLst>
                                          <p:attrName>ppt_x</p:attrName>
                                          <p:attrName>ppt_y</p:attrName>
                                        </p:attrNameLst>
                                      </p:cBhvr>
                                      <p:rCtr x="0" y="3102"/>
                                    </p:animMotion>
                                  </p:childTnLst>
                                </p:cTn>
                              </p:par>
                              <p:par>
                                <p:cTn id="15" presetID="10" presetClass="entr" presetSubtype="0" fill="hold" grpId="0" nodeType="withEffect">
                                  <p:stCondLst>
                                    <p:cond delay="10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par>
                                <p:cTn id="18" presetID="42" presetClass="path" presetSubtype="0" decel="100000" fill="hold" grpId="1" nodeType="withEffect">
                                  <p:stCondLst>
                                    <p:cond delay="100"/>
                                  </p:stCondLst>
                                  <p:childTnLst>
                                    <p:animMotion origin="layout" path="M -8.33333E-7 -2.96296E-6 L -8.33333E-7 0.06227 " pathEditMode="relative" rAng="0" ptsTypes="AA">
                                      <p:cBhvr>
                                        <p:cTn id="19" dur="500" spd="-100000" fill="hold"/>
                                        <p:tgtEl>
                                          <p:spTgt spid="19"/>
                                        </p:tgtEl>
                                        <p:attrNameLst>
                                          <p:attrName>ppt_x</p:attrName>
                                          <p:attrName>ppt_y</p:attrName>
                                        </p:attrNameLst>
                                      </p:cBhvr>
                                      <p:rCtr x="0" y="3102"/>
                                    </p:animMotion>
                                  </p:childTnLst>
                                </p:cTn>
                              </p:par>
                              <p:par>
                                <p:cTn id="20" presetID="10" presetClass="entr" presetSubtype="0" fill="hold" grpId="0" nodeType="withEffect">
                                  <p:stCondLst>
                                    <p:cond delay="10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par>
                                <p:cTn id="23" presetID="42" presetClass="path" presetSubtype="0" decel="100000" fill="hold" grpId="1" nodeType="withEffect">
                                  <p:stCondLst>
                                    <p:cond delay="100"/>
                                  </p:stCondLst>
                                  <p:childTnLst>
                                    <p:animMotion origin="layout" path="M 1.04167E-6 -2.96296E-6 L 1.04167E-6 0.06227 " pathEditMode="relative" rAng="0" ptsTypes="AA">
                                      <p:cBhvr>
                                        <p:cTn id="24" dur="500" spd="-100000" fill="hold"/>
                                        <p:tgtEl>
                                          <p:spTgt spid="14"/>
                                        </p:tgtEl>
                                        <p:attrNameLst>
                                          <p:attrName>ppt_x</p:attrName>
                                          <p:attrName>ppt_y</p:attrName>
                                        </p:attrNameLst>
                                      </p:cBhvr>
                                      <p:rCtr x="0" y="3102"/>
                                    </p:animMotion>
                                  </p:childTnLst>
                                </p:cTn>
                              </p:par>
                              <p:par>
                                <p:cTn id="25" presetID="10" presetClass="entr" presetSubtype="0" fill="hold" grpId="0" nodeType="withEffect">
                                  <p:stCondLst>
                                    <p:cond delay="20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500"/>
                                        <p:tgtEl>
                                          <p:spTgt spid="22"/>
                                        </p:tgtEl>
                                      </p:cBhvr>
                                    </p:animEffect>
                                  </p:childTnLst>
                                </p:cTn>
                              </p:par>
                              <p:par>
                                <p:cTn id="28" presetID="42" presetClass="path" presetSubtype="0" decel="100000" fill="hold" grpId="1" nodeType="withEffect">
                                  <p:stCondLst>
                                    <p:cond delay="200"/>
                                  </p:stCondLst>
                                  <p:childTnLst>
                                    <p:animMotion origin="layout" path="M -2.70833E-6 -2.96296E-6 L -2.70833E-6 0.06227 " pathEditMode="relative" rAng="0" ptsTypes="AA">
                                      <p:cBhvr>
                                        <p:cTn id="29" dur="500" spd="-100000" fill="hold"/>
                                        <p:tgtEl>
                                          <p:spTgt spid="22"/>
                                        </p:tgtEl>
                                        <p:attrNameLst>
                                          <p:attrName>ppt_x</p:attrName>
                                          <p:attrName>ppt_y</p:attrName>
                                        </p:attrNameLst>
                                      </p:cBhvr>
                                      <p:rCtr x="0" y="3102"/>
                                    </p:animMotion>
                                  </p:childTnLst>
                                </p:cTn>
                              </p:par>
                              <p:par>
                                <p:cTn id="30" presetID="10" presetClass="entr" presetSubtype="0" fill="hold" grpId="0" nodeType="withEffect">
                                  <p:stCondLst>
                                    <p:cond delay="200"/>
                                  </p:stCondLst>
                                  <p:childTnLst>
                                    <p:set>
                                      <p:cBhvr>
                                        <p:cTn id="31" dur="1" fill="hold">
                                          <p:stCondLst>
                                            <p:cond delay="0"/>
                                          </p:stCondLst>
                                        </p:cTn>
                                        <p:tgtEl>
                                          <p:spTgt spid="21"/>
                                        </p:tgtEl>
                                        <p:attrNameLst>
                                          <p:attrName>style.visibility</p:attrName>
                                        </p:attrNameLst>
                                      </p:cBhvr>
                                      <p:to>
                                        <p:strVal val="visible"/>
                                      </p:to>
                                    </p:set>
                                    <p:animEffect transition="in" filter="fade">
                                      <p:cBhvr>
                                        <p:cTn id="32" dur="500"/>
                                        <p:tgtEl>
                                          <p:spTgt spid="21"/>
                                        </p:tgtEl>
                                      </p:cBhvr>
                                    </p:animEffect>
                                  </p:childTnLst>
                                </p:cTn>
                              </p:par>
                              <p:par>
                                <p:cTn id="33" presetID="42" presetClass="path" presetSubtype="0" decel="100000" fill="hold" grpId="1" nodeType="withEffect">
                                  <p:stCondLst>
                                    <p:cond delay="200"/>
                                  </p:stCondLst>
                                  <p:childTnLst>
                                    <p:animMotion origin="layout" path="M 1.04167E-6 -2.96296E-6 L 1.04167E-6 0.06227 " pathEditMode="relative" rAng="0" ptsTypes="AA">
                                      <p:cBhvr>
                                        <p:cTn id="34" dur="500" spd="-100000" fill="hold"/>
                                        <p:tgtEl>
                                          <p:spTgt spid="21"/>
                                        </p:tgtEl>
                                        <p:attrNameLst>
                                          <p:attrName>ppt_x</p:attrName>
                                          <p:attrName>ppt_y</p:attrName>
                                        </p:attrNameLst>
                                      </p:cBhvr>
                                      <p:rCtr x="0" y="310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20" grpId="0" animBg="1"/>
      <p:bldP spid="20" grpId="1" animBg="1"/>
      <p:bldP spid="14" grpId="0" animBg="1"/>
      <p:bldP spid="14" grpId="1" animBg="1"/>
      <p:bldP spid="19" grpId="0" animBg="1"/>
      <p:bldP spid="19" grpId="1" animBg="1"/>
      <p:bldP spid="21" grpId="0" animBg="1"/>
      <p:bldP spid="21" grpId="1" animBg="1"/>
      <p:bldP spid="22" grpId="0" animBg="1"/>
      <p:bldP spid="22" grpId="1" animBg="1"/>
    </p:bldLst>
  </p:timing>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Single devices with content">
    <p:bg>
      <p:bgPr>
        <a:solidFill>
          <a:schemeClr val="tx1">
            <a:lumMod val="95000"/>
          </a:schemeClr>
        </a:solidFill>
        <a:effectLst/>
      </p:bgPr>
    </p:bg>
    <p:spTree>
      <p:nvGrpSpPr>
        <p:cNvPr id="1" name=""/>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53CF17EA-5E8D-4923-AEAC-08FCE7E97A81}"/>
              </a:ext>
              <a:ext uri="{C183D7F6-B498-43B3-948B-1728B52AA6E4}">
                <adec:decorative xmlns:adec="http://schemas.microsoft.com/office/drawing/2017/decorative" val="1"/>
              </a:ext>
            </a:extLst>
          </p:cNvPr>
          <p:cNvSpPr/>
          <p:nvPr userDrawn="1"/>
        </p:nvSpPr>
        <p:spPr bwMode="auto">
          <a:xfrm>
            <a:off x="2197170" y="1436688"/>
            <a:ext cx="7797660" cy="4649406"/>
          </a:xfrm>
          <a:prstGeom prst="roundRect">
            <a:avLst>
              <a:gd name="adj" fmla="val 2491"/>
            </a:avLst>
          </a:prstGeom>
          <a:solidFill>
            <a:schemeClr val="bg1">
              <a:lumMod val="95000"/>
              <a:lumOff val="5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Picture Placeholder 8">
            <a:extLst>
              <a:ext uri="{FF2B5EF4-FFF2-40B4-BE49-F238E27FC236}">
                <a16:creationId xmlns:a16="http://schemas.microsoft.com/office/drawing/2014/main" id="{F0A1C56A-5417-4BAF-B267-5CA4F99EB70C}"/>
              </a:ext>
              <a:ext uri="{C183D7F6-B498-43B3-948B-1728B52AA6E4}">
                <adec:decorative xmlns:adec="http://schemas.microsoft.com/office/drawing/2017/decorative" val="1"/>
              </a:ext>
            </a:extLst>
          </p:cNvPr>
          <p:cNvSpPr>
            <a:spLocks noGrp="1"/>
          </p:cNvSpPr>
          <p:nvPr>
            <p:ph type="pic" sz="quarter" idx="11" hasCustomPrompt="1"/>
          </p:nvPr>
        </p:nvSpPr>
        <p:spPr>
          <a:xfrm>
            <a:off x="2444610" y="1715114"/>
            <a:ext cx="7275652" cy="3222645"/>
          </a:xfrm>
          <a:solidFill>
            <a:srgbClr val="E6E6E6"/>
          </a:solidFill>
        </p:spPr>
        <p:txBody>
          <a:bodyPr lIns="0" tIns="0" bIns="1463040" anchor="ctr" anchorCtr="0">
            <a:noAutofit/>
          </a:bodyPr>
          <a:lstStyle>
            <a:lvl1pPr marL="0" indent="0" algn="ctr">
              <a:buNone/>
              <a:defRPr sz="1800">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186E0755-1E27-4228-9E72-2E9E3D2567FF}"/>
              </a:ext>
            </a:extLst>
          </p:cNvPr>
          <p:cNvSpPr>
            <a:spLocks noGrp="1"/>
          </p:cNvSpPr>
          <p:nvPr>
            <p:ph type="title"/>
          </p:nvPr>
        </p:nvSpPr>
        <p:spPr/>
        <p:txBody>
          <a:bodyPr/>
          <a:lstStyle>
            <a:lvl1pPr algn="ctr">
              <a:defRPr>
                <a:gradFill flip="none" rotWithShape="1">
                  <a:gsLst>
                    <a:gs pos="82000">
                      <a:schemeClr val="accent1"/>
                    </a:gs>
                    <a:gs pos="0">
                      <a:schemeClr val="accent1"/>
                    </a:gs>
                  </a:gsLst>
                  <a:lin ang="2700000" scaled="1"/>
                  <a:tileRect/>
                </a:gradFill>
              </a:defRPr>
            </a:lvl1pPr>
          </a:lstStyle>
          <a:p>
            <a:r>
              <a:rPr lang="en-US"/>
              <a:t>Click to edit Master title style</a:t>
            </a:r>
          </a:p>
        </p:txBody>
      </p:sp>
      <p:sp>
        <p:nvSpPr>
          <p:cNvPr id="4" name="Rectangle 3">
            <a:extLst>
              <a:ext uri="{FF2B5EF4-FFF2-40B4-BE49-F238E27FC236}">
                <a16:creationId xmlns:a16="http://schemas.microsoft.com/office/drawing/2014/main" id="{5BA5BE06-FD66-49FC-82B2-2F4A7AAA32FB}"/>
              </a:ext>
              <a:ext uri="{C183D7F6-B498-43B3-948B-1728B52AA6E4}">
                <adec:decorative xmlns:adec="http://schemas.microsoft.com/office/drawing/2017/decorative" val="1"/>
              </a:ext>
            </a:extLst>
          </p:cNvPr>
          <p:cNvSpPr/>
          <p:nvPr userDrawn="1"/>
        </p:nvSpPr>
        <p:spPr bwMode="auto">
          <a:xfrm>
            <a:off x="0" y="4937760"/>
            <a:ext cx="12192000" cy="192024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2" name="Text Placeholder 3">
            <a:extLst>
              <a:ext uri="{FF2B5EF4-FFF2-40B4-BE49-F238E27FC236}">
                <a16:creationId xmlns:a16="http://schemas.microsoft.com/office/drawing/2014/main" id="{BCFB1FBD-5439-4B9B-A435-009B48B0E4AE}"/>
              </a:ext>
            </a:extLst>
          </p:cNvPr>
          <p:cNvSpPr>
            <a:spLocks noGrp="1"/>
          </p:cNvSpPr>
          <p:nvPr>
            <p:ph type="body" sz="quarter" idx="16"/>
          </p:nvPr>
        </p:nvSpPr>
        <p:spPr>
          <a:xfrm>
            <a:off x="464241" y="5354551"/>
            <a:ext cx="3475037" cy="246221"/>
          </a:xfrm>
        </p:spPr>
        <p:txBody>
          <a:bodyPr anchor="t" anchorCtr="0"/>
          <a:lstStyle>
            <a:lvl1pPr marL="0" indent="0" algn="ctr">
              <a:spcBef>
                <a:spcPts val="0"/>
              </a:spcBef>
              <a:buNone/>
              <a:defRPr sz="1600">
                <a:gradFill flip="none" rotWithShape="1">
                  <a:gsLst>
                    <a:gs pos="82000">
                      <a:schemeClr val="bg1"/>
                    </a:gs>
                    <a:gs pos="0">
                      <a:schemeClr val="bg1"/>
                    </a:gs>
                  </a:gsLst>
                  <a:lin ang="2700000" scaled="1"/>
                  <a:tileRect/>
                </a:gradFill>
                <a:latin typeface="+mj-lt"/>
              </a:defRPr>
            </a:lvl1pPr>
          </a:lstStyle>
          <a:p>
            <a:pPr lvl="0"/>
            <a:r>
              <a:rPr lang="en-US"/>
              <a:t>Click to edit Master text styles</a:t>
            </a:r>
          </a:p>
        </p:txBody>
      </p:sp>
      <p:sp>
        <p:nvSpPr>
          <p:cNvPr id="14" name="Text Placeholder 3">
            <a:extLst>
              <a:ext uri="{FF2B5EF4-FFF2-40B4-BE49-F238E27FC236}">
                <a16:creationId xmlns:a16="http://schemas.microsoft.com/office/drawing/2014/main" id="{01CA7005-8468-4178-B268-36172DAE10A4}"/>
              </a:ext>
            </a:extLst>
          </p:cNvPr>
          <p:cNvSpPr>
            <a:spLocks noGrp="1"/>
          </p:cNvSpPr>
          <p:nvPr>
            <p:ph type="body" sz="quarter" idx="17"/>
          </p:nvPr>
        </p:nvSpPr>
        <p:spPr>
          <a:xfrm>
            <a:off x="4365205" y="5354551"/>
            <a:ext cx="3475037" cy="246221"/>
          </a:xfrm>
        </p:spPr>
        <p:txBody>
          <a:bodyPr anchor="t" anchorCtr="0"/>
          <a:lstStyle>
            <a:lvl1pPr marL="0" indent="0" algn="ctr">
              <a:spcBef>
                <a:spcPts val="0"/>
              </a:spcBef>
              <a:buNone/>
              <a:defRPr sz="1600">
                <a:gradFill flip="none" rotWithShape="1">
                  <a:gsLst>
                    <a:gs pos="82000">
                      <a:schemeClr val="bg1"/>
                    </a:gs>
                    <a:gs pos="0">
                      <a:schemeClr val="bg1"/>
                    </a:gs>
                  </a:gsLst>
                  <a:lin ang="2700000" scaled="1"/>
                  <a:tileRect/>
                </a:gradFill>
                <a:latin typeface="+mj-lt"/>
              </a:defRPr>
            </a:lvl1pPr>
          </a:lstStyle>
          <a:p>
            <a:pPr lvl="0"/>
            <a:r>
              <a:rPr lang="en-US"/>
              <a:t>Click to edit Master text styles</a:t>
            </a:r>
          </a:p>
        </p:txBody>
      </p:sp>
      <p:sp>
        <p:nvSpPr>
          <p:cNvPr id="16" name="Text Placeholder 3">
            <a:extLst>
              <a:ext uri="{FF2B5EF4-FFF2-40B4-BE49-F238E27FC236}">
                <a16:creationId xmlns:a16="http://schemas.microsoft.com/office/drawing/2014/main" id="{BFEC6C2A-9C15-4480-9E02-724286CAFB93}"/>
              </a:ext>
            </a:extLst>
          </p:cNvPr>
          <p:cNvSpPr>
            <a:spLocks noGrp="1"/>
          </p:cNvSpPr>
          <p:nvPr>
            <p:ph type="body" sz="quarter" idx="18"/>
          </p:nvPr>
        </p:nvSpPr>
        <p:spPr>
          <a:xfrm>
            <a:off x="8266170" y="5354551"/>
            <a:ext cx="3475037" cy="246221"/>
          </a:xfrm>
        </p:spPr>
        <p:txBody>
          <a:bodyPr anchor="t" anchorCtr="0"/>
          <a:lstStyle>
            <a:lvl1pPr marL="0" indent="0" algn="ctr">
              <a:spcBef>
                <a:spcPts val="0"/>
              </a:spcBef>
              <a:buNone/>
              <a:defRPr sz="1600">
                <a:gradFill flip="none" rotWithShape="1">
                  <a:gsLst>
                    <a:gs pos="82000">
                      <a:schemeClr val="bg1"/>
                    </a:gs>
                    <a:gs pos="0">
                      <a:schemeClr val="bg1"/>
                    </a:gs>
                  </a:gsLst>
                  <a:lin ang="2700000" scaled="1"/>
                  <a:tileRect/>
                </a:gradFill>
                <a:latin typeface="+mj-lt"/>
              </a:defRPr>
            </a:lvl1pPr>
          </a:lstStyle>
          <a:p>
            <a:pPr lvl="0"/>
            <a:r>
              <a:rPr lang="en-US"/>
              <a:t>Click to edit Master text styles</a:t>
            </a:r>
          </a:p>
        </p:txBody>
      </p:sp>
    </p:spTree>
    <p:extLst>
      <p:ext uri="{BB962C8B-B14F-4D97-AF65-F5344CB8AC3E}">
        <p14:creationId xmlns:p14="http://schemas.microsoft.com/office/powerpoint/2010/main" val="36083277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750"/>
                                        <p:tgtEl>
                                          <p:spTgt spid="15"/>
                                        </p:tgtEl>
                                      </p:cBhvr>
                                    </p:animEffect>
                                  </p:childTnLst>
                                </p:cTn>
                              </p:par>
                              <p:par>
                                <p:cTn id="8" presetID="63" presetClass="path" presetSubtype="0" decel="100000" fill="hold" grpId="1" nodeType="withEffect">
                                  <p:stCondLst>
                                    <p:cond delay="0"/>
                                  </p:stCondLst>
                                  <p:childTnLst>
                                    <p:animMotion origin="layout" path="M 1.11022E-16 -4.44444E-6 L 0.07188 -4.44444E-6 " pathEditMode="relative" rAng="0" ptsTypes="AA">
                                      <p:cBhvr>
                                        <p:cTn id="9" dur="500" spd="-100000" fill="hold"/>
                                        <p:tgtEl>
                                          <p:spTgt spid="15"/>
                                        </p:tgtEl>
                                        <p:attrNameLst>
                                          <p:attrName>ppt_x</p:attrName>
                                          <p:attrName>ppt_y</p:attrName>
                                        </p:attrNameLst>
                                      </p:cBhvr>
                                      <p:rCtr x="3594" y="0"/>
                                    </p:animMotion>
                                  </p:childTnLst>
                                </p:cTn>
                              </p:par>
                              <p:par>
                                <p:cTn id="10" presetID="10" presetClass="entr" presetSubtype="0" fill="hold" grpId="0"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grpId="1" nodeType="withEffect">
                                  <p:stCondLst>
                                    <p:cond delay="0"/>
                                  </p:stCondLst>
                                  <p:childTnLst>
                                    <p:animMotion origin="layout" path="M 1.11022E-16 -4.44444E-6 L 0.07188 -4.44444E-6 " pathEditMode="relative" rAng="0" ptsTypes="AA">
                                      <p:cBhvr>
                                        <p:cTn id="14" dur="500" spd="-100000" fill="hold"/>
                                        <p:tgtEl>
                                          <p:spTgt spid="13"/>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15" grpId="0" animBg="1"/>
      <p:bldP spid="15" grpId="1" animBg="1"/>
    </p:bldLst>
  </p:timing>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1_Single devices with content">
    <p:bg>
      <p:bgPr>
        <a:solidFill>
          <a:schemeClr val="tx1">
            <a:lumMod val="95000"/>
          </a:schemeClr>
        </a:solidFill>
        <a:effectLst/>
      </p:bgPr>
    </p:bg>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45810F4F-68F0-4E21-BB24-C8FC8530BC88}"/>
              </a:ext>
              <a:ext uri="{C183D7F6-B498-43B3-948B-1728B52AA6E4}">
                <adec:decorative xmlns:adec="http://schemas.microsoft.com/office/drawing/2017/decorative" val="1"/>
              </a:ext>
            </a:extLst>
          </p:cNvPr>
          <p:cNvSpPr/>
          <p:nvPr userDrawn="1"/>
        </p:nvSpPr>
        <p:spPr bwMode="auto">
          <a:xfrm>
            <a:off x="5848302" y="499243"/>
            <a:ext cx="7797660" cy="4649406"/>
          </a:xfrm>
          <a:prstGeom prst="roundRect">
            <a:avLst>
              <a:gd name="adj" fmla="val 2491"/>
            </a:avLst>
          </a:prstGeom>
          <a:solidFill>
            <a:schemeClr val="bg1">
              <a:lumMod val="95000"/>
              <a:lumOff val="5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Picture Placeholder 8">
            <a:extLst>
              <a:ext uri="{FF2B5EF4-FFF2-40B4-BE49-F238E27FC236}">
                <a16:creationId xmlns:a16="http://schemas.microsoft.com/office/drawing/2014/main" id="{115E43F2-AAE6-4165-8D8F-1087C0BCA74E}"/>
              </a:ext>
              <a:ext uri="{C183D7F6-B498-43B3-948B-1728B52AA6E4}">
                <adec:decorative xmlns:adec="http://schemas.microsoft.com/office/drawing/2017/decorative" val="1"/>
              </a:ext>
            </a:extLst>
          </p:cNvPr>
          <p:cNvSpPr>
            <a:spLocks noGrp="1"/>
          </p:cNvSpPr>
          <p:nvPr>
            <p:ph type="pic" sz="quarter" idx="11" hasCustomPrompt="1"/>
          </p:nvPr>
        </p:nvSpPr>
        <p:spPr>
          <a:xfrm>
            <a:off x="6096001" y="730555"/>
            <a:ext cx="6096000" cy="4206239"/>
          </a:xfrm>
          <a:solidFill>
            <a:srgbClr val="E6E6E6"/>
          </a:solidFill>
        </p:spPr>
        <p:txBody>
          <a:bodyPr lIns="0" tIns="0" bIns="1463040" anchor="ctr" anchorCtr="0">
            <a:noAutofit/>
          </a:bodyPr>
          <a:lstStyle>
            <a:lvl1pPr marL="0" indent="0" algn="ctr">
              <a:buNone/>
              <a:defRPr sz="1800">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186E0755-1E27-4228-9E72-2E9E3D2567FF}"/>
              </a:ext>
            </a:extLst>
          </p:cNvPr>
          <p:cNvSpPr>
            <a:spLocks noGrp="1"/>
          </p:cNvSpPr>
          <p:nvPr>
            <p:ph type="title"/>
          </p:nvPr>
        </p:nvSpPr>
        <p:spPr>
          <a:xfrm>
            <a:off x="588263" y="1829678"/>
            <a:ext cx="4405172" cy="1107996"/>
          </a:xfrm>
        </p:spPr>
        <p:txBody>
          <a:bodyPr anchor="b" anchorCtr="0"/>
          <a:lstStyle>
            <a:lvl1pPr algn="l">
              <a:defRPr>
                <a:gradFill flip="none" rotWithShape="1">
                  <a:gsLst>
                    <a:gs pos="82000">
                      <a:schemeClr val="accent1"/>
                    </a:gs>
                    <a:gs pos="0">
                      <a:schemeClr val="accent1"/>
                    </a:gs>
                  </a:gsLst>
                  <a:lin ang="2700000" scaled="1"/>
                  <a:tileRect/>
                </a:gradFill>
              </a:defRPr>
            </a:lvl1pPr>
          </a:lstStyle>
          <a:p>
            <a:r>
              <a:rPr lang="en-US"/>
              <a:t>Click to edit Master title style</a:t>
            </a:r>
          </a:p>
        </p:txBody>
      </p:sp>
      <p:sp>
        <p:nvSpPr>
          <p:cNvPr id="4" name="Rectangle 3">
            <a:extLst>
              <a:ext uri="{FF2B5EF4-FFF2-40B4-BE49-F238E27FC236}">
                <a16:creationId xmlns:a16="http://schemas.microsoft.com/office/drawing/2014/main" id="{5BA5BE06-FD66-49FC-82B2-2F4A7AAA32FB}"/>
              </a:ext>
              <a:ext uri="{C183D7F6-B498-43B3-948B-1728B52AA6E4}">
                <adec:decorative xmlns:adec="http://schemas.microsoft.com/office/drawing/2017/decorative" val="1"/>
              </a:ext>
            </a:extLst>
          </p:cNvPr>
          <p:cNvSpPr/>
          <p:nvPr userDrawn="1"/>
        </p:nvSpPr>
        <p:spPr bwMode="auto">
          <a:xfrm>
            <a:off x="0" y="4937760"/>
            <a:ext cx="12192000" cy="192024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4" name="Text Placeholder 3">
            <a:extLst>
              <a:ext uri="{FF2B5EF4-FFF2-40B4-BE49-F238E27FC236}">
                <a16:creationId xmlns:a16="http://schemas.microsoft.com/office/drawing/2014/main" id="{97192645-5910-4933-A153-EFC8BC614039}"/>
              </a:ext>
            </a:extLst>
          </p:cNvPr>
          <p:cNvSpPr>
            <a:spLocks noGrp="1"/>
          </p:cNvSpPr>
          <p:nvPr>
            <p:ph type="body" sz="quarter" idx="16"/>
          </p:nvPr>
        </p:nvSpPr>
        <p:spPr>
          <a:xfrm>
            <a:off x="464241" y="5354551"/>
            <a:ext cx="3475037" cy="246221"/>
          </a:xfrm>
        </p:spPr>
        <p:txBody>
          <a:bodyPr anchor="t" anchorCtr="0"/>
          <a:lstStyle>
            <a:lvl1pPr marL="0" indent="0" algn="ctr">
              <a:spcBef>
                <a:spcPts val="0"/>
              </a:spcBef>
              <a:buNone/>
              <a:defRPr sz="1600">
                <a:gradFill flip="none" rotWithShape="1">
                  <a:gsLst>
                    <a:gs pos="82000">
                      <a:schemeClr val="bg1"/>
                    </a:gs>
                    <a:gs pos="0">
                      <a:schemeClr val="bg1"/>
                    </a:gs>
                  </a:gsLst>
                  <a:lin ang="2700000" scaled="1"/>
                  <a:tileRect/>
                </a:gradFill>
                <a:latin typeface="+mj-lt"/>
              </a:defRPr>
            </a:lvl1pPr>
          </a:lstStyle>
          <a:p>
            <a:pPr lvl="0"/>
            <a:r>
              <a:rPr lang="en-US"/>
              <a:t>Click to edit Master text styles</a:t>
            </a:r>
          </a:p>
        </p:txBody>
      </p:sp>
      <p:sp>
        <p:nvSpPr>
          <p:cNvPr id="15" name="Text Placeholder 3">
            <a:extLst>
              <a:ext uri="{FF2B5EF4-FFF2-40B4-BE49-F238E27FC236}">
                <a16:creationId xmlns:a16="http://schemas.microsoft.com/office/drawing/2014/main" id="{2F6CB10D-A311-493E-BDB4-D3B0F6B33E1E}"/>
              </a:ext>
            </a:extLst>
          </p:cNvPr>
          <p:cNvSpPr>
            <a:spLocks noGrp="1"/>
          </p:cNvSpPr>
          <p:nvPr>
            <p:ph type="body" sz="quarter" idx="17"/>
          </p:nvPr>
        </p:nvSpPr>
        <p:spPr>
          <a:xfrm>
            <a:off x="4365205" y="5354551"/>
            <a:ext cx="3475037" cy="246221"/>
          </a:xfrm>
        </p:spPr>
        <p:txBody>
          <a:bodyPr anchor="t" anchorCtr="0"/>
          <a:lstStyle>
            <a:lvl1pPr marL="0" indent="0" algn="ctr">
              <a:spcBef>
                <a:spcPts val="0"/>
              </a:spcBef>
              <a:buNone/>
              <a:defRPr sz="1600">
                <a:gradFill flip="none" rotWithShape="1">
                  <a:gsLst>
                    <a:gs pos="82000">
                      <a:schemeClr val="bg1"/>
                    </a:gs>
                    <a:gs pos="0">
                      <a:schemeClr val="bg1"/>
                    </a:gs>
                  </a:gsLst>
                  <a:lin ang="2700000" scaled="1"/>
                  <a:tileRect/>
                </a:gradFill>
                <a:latin typeface="+mj-lt"/>
              </a:defRPr>
            </a:lvl1pPr>
          </a:lstStyle>
          <a:p>
            <a:pPr lvl="0"/>
            <a:r>
              <a:rPr lang="en-US"/>
              <a:t>Click to edit Master text styles</a:t>
            </a:r>
          </a:p>
        </p:txBody>
      </p:sp>
      <p:sp>
        <p:nvSpPr>
          <p:cNvPr id="16" name="Text Placeholder 3">
            <a:extLst>
              <a:ext uri="{FF2B5EF4-FFF2-40B4-BE49-F238E27FC236}">
                <a16:creationId xmlns:a16="http://schemas.microsoft.com/office/drawing/2014/main" id="{6E539E02-735F-4BAC-AACE-9E897DDD1AC9}"/>
              </a:ext>
            </a:extLst>
          </p:cNvPr>
          <p:cNvSpPr>
            <a:spLocks noGrp="1"/>
          </p:cNvSpPr>
          <p:nvPr>
            <p:ph type="body" sz="quarter" idx="18"/>
          </p:nvPr>
        </p:nvSpPr>
        <p:spPr>
          <a:xfrm>
            <a:off x="8266170" y="5354551"/>
            <a:ext cx="3475037" cy="246221"/>
          </a:xfrm>
        </p:spPr>
        <p:txBody>
          <a:bodyPr anchor="t" anchorCtr="0"/>
          <a:lstStyle>
            <a:lvl1pPr marL="0" indent="0" algn="ctr">
              <a:spcBef>
                <a:spcPts val="0"/>
              </a:spcBef>
              <a:buNone/>
              <a:defRPr sz="1600">
                <a:gradFill flip="none" rotWithShape="1">
                  <a:gsLst>
                    <a:gs pos="82000">
                      <a:schemeClr val="bg1"/>
                    </a:gs>
                    <a:gs pos="0">
                      <a:schemeClr val="bg1"/>
                    </a:gs>
                  </a:gsLst>
                  <a:lin ang="2700000" scaled="1"/>
                  <a:tileRect/>
                </a:gradFill>
                <a:latin typeface="+mj-lt"/>
              </a:defRPr>
            </a:lvl1pPr>
          </a:lstStyle>
          <a:p>
            <a:pPr lvl="0"/>
            <a:r>
              <a:rPr lang="en-US"/>
              <a:t>Click to edit Master text styles</a:t>
            </a:r>
          </a:p>
        </p:txBody>
      </p:sp>
    </p:spTree>
    <p:extLst>
      <p:ext uri="{BB962C8B-B14F-4D97-AF65-F5344CB8AC3E}">
        <p14:creationId xmlns:p14="http://schemas.microsoft.com/office/powerpoint/2010/main" val="38582613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750"/>
                                        <p:tgtEl>
                                          <p:spTgt spid="11"/>
                                        </p:tgtEl>
                                      </p:cBhvr>
                                    </p:animEffect>
                                  </p:childTnLst>
                                </p:cTn>
                              </p:par>
                              <p:par>
                                <p:cTn id="8" presetID="63" presetClass="path" presetSubtype="0" decel="100000" fill="hold" grpId="1" nodeType="withEffect">
                                  <p:stCondLst>
                                    <p:cond delay="0"/>
                                  </p:stCondLst>
                                  <p:childTnLst>
                                    <p:animMotion origin="layout" path="M 1.11022E-16 -4.44444E-6 L 0.07188 -4.44444E-6 " pathEditMode="relative" rAng="0" ptsTypes="AA">
                                      <p:cBhvr>
                                        <p:cTn id="9" dur="500" spd="-100000" fill="hold"/>
                                        <p:tgtEl>
                                          <p:spTgt spid="11"/>
                                        </p:tgtEl>
                                        <p:attrNameLst>
                                          <p:attrName>ppt_x</p:attrName>
                                          <p:attrName>ppt_y</p:attrName>
                                        </p:attrNameLst>
                                      </p:cBhvr>
                                      <p:rCtr x="3594" y="0"/>
                                    </p:animMotion>
                                  </p:childTnLst>
                                </p:cTn>
                              </p:par>
                              <p:par>
                                <p:cTn id="10" presetID="10" presetClass="entr" presetSubtype="0"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750"/>
                                        <p:tgtEl>
                                          <p:spTgt spid="10"/>
                                        </p:tgtEl>
                                      </p:cBhvr>
                                    </p:animEffect>
                                  </p:childTnLst>
                                </p:cTn>
                              </p:par>
                              <p:par>
                                <p:cTn id="13" presetID="63" presetClass="path" presetSubtype="0" decel="100000" fill="hold" grpId="1" nodeType="withEffect">
                                  <p:stCondLst>
                                    <p:cond delay="0"/>
                                  </p:stCondLst>
                                  <p:childTnLst>
                                    <p:animMotion origin="layout" path="M 8.33333E-7 -4.07407E-6 L 0.07187 -4.07407E-6 " pathEditMode="relative" rAng="0" ptsTypes="AA">
                                      <p:cBhvr>
                                        <p:cTn id="14" dur="500" spd="-100000" fill="hold"/>
                                        <p:tgtEl>
                                          <p:spTgt spid="10"/>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1" grpId="0" animBg="1"/>
      <p:bldP spid="11" grpId="1" animBg="1"/>
    </p:bldLst>
  </p:timing>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Centered Devic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lvl1pPr>
          </a:lstStyle>
          <a:p>
            <a:r>
              <a:rPr lang="en-US"/>
              <a:t>Click to edit Master title style</a:t>
            </a:r>
          </a:p>
        </p:txBody>
      </p:sp>
      <p:sp>
        <p:nvSpPr>
          <p:cNvPr id="4" name="Rectangle: Rounded Corners 3">
            <a:extLst>
              <a:ext uri="{FF2B5EF4-FFF2-40B4-BE49-F238E27FC236}">
                <a16:creationId xmlns:a16="http://schemas.microsoft.com/office/drawing/2014/main" id="{CBCCCCFD-7906-42D4-BC2F-F10F2EAC6532}"/>
              </a:ext>
              <a:ext uri="{C183D7F6-B498-43B3-948B-1728B52AA6E4}">
                <adec:decorative xmlns:adec="http://schemas.microsoft.com/office/drawing/2017/decorative" val="1"/>
              </a:ext>
            </a:extLst>
          </p:cNvPr>
          <p:cNvSpPr/>
          <p:nvPr/>
        </p:nvSpPr>
        <p:spPr bwMode="auto">
          <a:xfrm>
            <a:off x="2197170" y="1436688"/>
            <a:ext cx="7797660" cy="4649406"/>
          </a:xfrm>
          <a:prstGeom prst="roundRect">
            <a:avLst>
              <a:gd name="adj" fmla="val 2491"/>
            </a:avLst>
          </a:prstGeom>
          <a:solidFill>
            <a:schemeClr val="tx1">
              <a:lumMod val="50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Picture Placeholder 8">
            <a:extLst>
              <a:ext uri="{FF2B5EF4-FFF2-40B4-BE49-F238E27FC236}">
                <a16:creationId xmlns:a16="http://schemas.microsoft.com/office/drawing/2014/main" id="{7A528D5A-2410-4344-B71D-D58E63F5B14A}"/>
              </a:ext>
              <a:ext uri="{C183D7F6-B498-43B3-948B-1728B52AA6E4}">
                <adec:decorative xmlns:adec="http://schemas.microsoft.com/office/drawing/2017/decorative" val="1"/>
              </a:ext>
            </a:extLst>
          </p:cNvPr>
          <p:cNvSpPr>
            <a:spLocks noGrp="1"/>
          </p:cNvSpPr>
          <p:nvPr>
            <p:ph type="pic" sz="quarter" idx="11" hasCustomPrompt="1"/>
          </p:nvPr>
        </p:nvSpPr>
        <p:spPr>
          <a:xfrm>
            <a:off x="2444610" y="1715114"/>
            <a:ext cx="7275652" cy="4092555"/>
          </a:xfrm>
          <a:solidFill>
            <a:srgbClr val="E6E6E6"/>
          </a:solidFill>
        </p:spPr>
        <p:txBody>
          <a:bodyPr lIns="0" tIns="0" bIns="1463040" anchor="ctr" anchorCtr="0">
            <a:noAutofit/>
          </a:bodyPr>
          <a:lstStyle>
            <a:lvl1pPr marL="0" indent="0" algn="ctr">
              <a:buNone/>
              <a:defRPr sz="1800">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1513560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42" presetClass="path" presetSubtype="0" decel="100000" fill="hold" grpId="1" nodeType="withEffect">
                                  <p:stCondLst>
                                    <p:cond delay="100"/>
                                  </p:stCondLst>
                                  <p:childTnLst>
                                    <p:animMotion origin="layout" path="M 3.125E-6 1.48148E-6 L 3.125E-6 0.06227 " pathEditMode="relative" rAng="0" ptsTypes="AA">
                                      <p:cBhvr>
                                        <p:cTn id="9" dur="500" spd="-100000" fill="hold"/>
                                        <p:tgtEl>
                                          <p:spTgt spid="9"/>
                                        </p:tgtEl>
                                        <p:attrNameLst>
                                          <p:attrName>ppt_x</p:attrName>
                                          <p:attrName>ppt_y</p:attrName>
                                        </p:attrNameLst>
                                      </p:cBhvr>
                                      <p:rCtr x="0" y="3102"/>
                                    </p:animMotion>
                                  </p:childTnLst>
                                </p:cTn>
                              </p:par>
                              <p:par>
                                <p:cTn id="10" presetID="10" presetClass="entr" presetSubtype="0" fill="hold" grpId="0" nodeType="withEffect">
                                  <p:stCondLst>
                                    <p:cond delay="10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42" presetClass="path" presetSubtype="0" decel="100000" fill="hold" grpId="1" nodeType="withEffect">
                                  <p:stCondLst>
                                    <p:cond delay="100"/>
                                  </p:stCondLst>
                                  <p:childTnLst>
                                    <p:animMotion origin="layout" path="M 3.125E-6 1.48148E-6 L 3.125E-6 0.06227 " pathEditMode="relative" rAng="0" ptsTypes="AA">
                                      <p:cBhvr>
                                        <p:cTn id="14" dur="500" spd="-100000" fill="hold"/>
                                        <p:tgtEl>
                                          <p:spTgt spid="4"/>
                                        </p:tgtEl>
                                        <p:attrNameLst>
                                          <p:attrName>ppt_x</p:attrName>
                                          <p:attrName>ppt_y</p:attrName>
                                        </p:attrNameLst>
                                      </p:cBhvr>
                                      <p:rCtr x="0" y="310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9" grpId="0" animBg="1"/>
      <p:bldP spid="9" grpId="1" animBg="1"/>
    </p:bldLst>
  </p:timing>
  <p:extLst>
    <p:ext uri="{DCECCB84-F9BA-43D5-87BE-67443E8EF086}">
      <p15:sldGuideLst xmlns:p15="http://schemas.microsoft.com/office/powerpoint/2012/main">
        <p15:guide id="6" pos="779">
          <p15:clr>
            <a:srgbClr val="A4A3A4"/>
          </p15:clr>
        </p15:guide>
        <p15:guide id="7" pos="960">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Device layout with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10" name="Text Placeholder 3">
            <a:extLst>
              <a:ext uri="{FF2B5EF4-FFF2-40B4-BE49-F238E27FC236}">
                <a16:creationId xmlns:a16="http://schemas.microsoft.com/office/drawing/2014/main" id="{40768891-8C94-4069-BC8C-0A54A63140C2}"/>
              </a:ext>
            </a:extLst>
          </p:cNvPr>
          <p:cNvSpPr>
            <a:spLocks noGrp="1"/>
          </p:cNvSpPr>
          <p:nvPr>
            <p:ph type="body" sz="quarter" idx="10"/>
          </p:nvPr>
        </p:nvSpPr>
        <p:spPr>
          <a:xfrm>
            <a:off x="584200" y="1436688"/>
            <a:ext cx="4714875" cy="1231106"/>
          </a:xfrm>
        </p:spPr>
        <p:txBody>
          <a:bodyPr wrap="square">
            <a:spAutoFit/>
          </a:bodyPr>
          <a:lstStyle>
            <a:lvl1pPr marL="0" indent="0">
              <a:spcBef>
                <a:spcPts val="1224"/>
              </a:spcBef>
              <a:buClr>
                <a:schemeClr val="tx1"/>
              </a:buClr>
              <a:buFont typeface="Wingdings" panose="05000000000000000000" pitchFamily="2" charset="2"/>
              <a:buNone/>
              <a:defRPr sz="2000" b="0">
                <a:latin typeface="+mn-lt"/>
                <a:cs typeface="Segoe UI" panose="020B0502040204020203" pitchFamily="34" charset="0"/>
              </a:defRPr>
            </a:lvl1pPr>
            <a:lvl2pPr marL="255588" indent="0">
              <a:buFont typeface="Wingdings" panose="05000000000000000000" pitchFamily="2" charset="2"/>
              <a:buNone/>
              <a:defRPr sz="1600" b="0">
                <a:latin typeface="+mn-lt"/>
              </a:defRPr>
            </a:lvl2pPr>
            <a:lvl3pPr marL="450850" indent="0">
              <a:buFont typeface="Wingdings" panose="05000000000000000000" pitchFamily="2" charset="2"/>
              <a:buNone/>
              <a:tabLst/>
              <a:defRPr sz="1200" b="0">
                <a:latin typeface="+mn-lt"/>
              </a:defRPr>
            </a:lvl3pPr>
            <a:lvl4pPr marL="652462" indent="0">
              <a:buFont typeface="Wingdings" panose="05000000000000000000" pitchFamily="2" charset="2"/>
              <a:buNone/>
              <a:defRPr sz="1100" b="0">
                <a:latin typeface="+mn-lt"/>
              </a:defRPr>
            </a:lvl4pPr>
            <a:lvl5pPr marL="854075" indent="0">
              <a:buFont typeface="Wingdings" panose="05000000000000000000" pitchFamily="2" charset="2"/>
              <a:buNone/>
              <a:tabLst/>
              <a:defRPr sz="1100" b="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Rounded Corners 3">
            <a:extLst>
              <a:ext uri="{FF2B5EF4-FFF2-40B4-BE49-F238E27FC236}">
                <a16:creationId xmlns:a16="http://schemas.microsoft.com/office/drawing/2014/main" id="{CBCCCCFD-7906-42D4-BC2F-F10F2EAC6532}"/>
              </a:ext>
              <a:ext uri="{C183D7F6-B498-43B3-948B-1728B52AA6E4}">
                <adec:decorative xmlns:adec="http://schemas.microsoft.com/office/drawing/2017/decorative" val="1"/>
              </a:ext>
            </a:extLst>
          </p:cNvPr>
          <p:cNvSpPr/>
          <p:nvPr/>
        </p:nvSpPr>
        <p:spPr bwMode="auto">
          <a:xfrm>
            <a:off x="5848302" y="1337298"/>
            <a:ext cx="7797660" cy="4649406"/>
          </a:xfrm>
          <a:prstGeom prst="roundRect">
            <a:avLst>
              <a:gd name="adj" fmla="val 2491"/>
            </a:avLst>
          </a:prstGeom>
          <a:solidFill>
            <a:schemeClr val="tx1">
              <a:lumMod val="50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Picture Placeholder 8">
            <a:extLst>
              <a:ext uri="{FF2B5EF4-FFF2-40B4-BE49-F238E27FC236}">
                <a16:creationId xmlns:a16="http://schemas.microsoft.com/office/drawing/2014/main" id="{7A528D5A-2410-4344-B71D-D58E63F5B14A}"/>
              </a:ext>
              <a:ext uri="{C183D7F6-B498-43B3-948B-1728B52AA6E4}">
                <adec:decorative xmlns:adec="http://schemas.microsoft.com/office/drawing/2017/decorative" val="1"/>
              </a:ext>
            </a:extLst>
          </p:cNvPr>
          <p:cNvSpPr>
            <a:spLocks noGrp="1"/>
          </p:cNvSpPr>
          <p:nvPr>
            <p:ph type="pic" sz="quarter" idx="11" hasCustomPrompt="1"/>
          </p:nvPr>
        </p:nvSpPr>
        <p:spPr>
          <a:xfrm>
            <a:off x="6096001" y="1558882"/>
            <a:ext cx="6096000" cy="4206239"/>
          </a:xfrm>
          <a:solidFill>
            <a:srgbClr val="E6E6E6"/>
          </a:solidFill>
        </p:spPr>
        <p:txBody>
          <a:bodyPr lIns="0" tIns="0" bIns="1463040" anchor="ctr" anchorCtr="0">
            <a:noAutofit/>
          </a:bodyPr>
          <a:lstStyle>
            <a:lvl1pPr marL="0" indent="0" algn="ctr">
              <a:buNone/>
              <a:defRPr sz="1800">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949124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9"/>
                                        </p:tgtEl>
                                        <p:attrNameLst>
                                          <p:attrName>ppt_x</p:attrName>
                                          <p:attrName>ppt_y</p:attrName>
                                        </p:attrNameLst>
                                      </p:cBhvr>
                                      <p:rCtr x="3594" y="0"/>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750"/>
                                        <p:tgtEl>
                                          <p:spTgt spid="4"/>
                                        </p:tgtEl>
                                      </p:cBhvr>
                                    </p:animEffect>
                                  </p:childTnLst>
                                </p:cTn>
                              </p:par>
                              <p:par>
                                <p:cTn id="13" presetID="63" presetClass="path" presetSubtype="0" decel="100000" fill="hold" grpId="1" nodeType="withEffect">
                                  <p:stCondLst>
                                    <p:cond delay="0"/>
                                  </p:stCondLst>
                                  <p:childTnLst>
                                    <p:animMotion origin="layout" path="M 8.33333E-7 3.7037E-6 L 0.07187 3.7037E-6 " pathEditMode="relative" rAng="0" ptsTypes="AA">
                                      <p:cBhvr>
                                        <p:cTn id="14" dur="500" spd="-100000" fill="hold"/>
                                        <p:tgtEl>
                                          <p:spTgt spid="4"/>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9" grpId="0" animBg="1"/>
      <p:bldP spid="9" grpId="1" animBg="1"/>
    </p:bld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Device layout with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85216" y="2431804"/>
            <a:ext cx="4160520" cy="997196"/>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flip="none" rotWithShape="1">
                  <a:gsLst>
                    <a:gs pos="82000">
                      <a:schemeClr val="accent1"/>
                    </a:gs>
                    <a:gs pos="0">
                      <a:schemeClr val="accent1"/>
                    </a:gs>
                  </a:gsLst>
                  <a:lin ang="2700000" scaled="1"/>
                  <a:tileRect/>
                </a:gradFill>
                <a:effectLst/>
                <a:latin typeface="+mj-lt"/>
                <a:ea typeface="+mn-ea"/>
                <a:cs typeface="Segoe UI" pitchFamily="34" charset="0"/>
              </a:defRPr>
            </a:lvl1pPr>
          </a:lstStyle>
          <a:p>
            <a:r>
              <a:rPr lang="en-US"/>
              <a:t>Click to edit Master title style</a:t>
            </a:r>
          </a:p>
        </p:txBody>
      </p:sp>
      <p:sp>
        <p:nvSpPr>
          <p:cNvPr id="5" name="Text Placeholder 4"/>
          <p:cNvSpPr>
            <a:spLocks noGrp="1"/>
          </p:cNvSpPr>
          <p:nvPr>
            <p:ph type="body" sz="quarter" idx="12"/>
          </p:nvPr>
        </p:nvSpPr>
        <p:spPr>
          <a:xfrm>
            <a:off x="585216" y="3874498"/>
            <a:ext cx="416052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flip="none" rotWithShape="1">
                  <a:gsLst>
                    <a:gs pos="82000">
                      <a:schemeClr val="tx1"/>
                    </a:gs>
                    <a:gs pos="0">
                      <a:schemeClr val="tx1"/>
                    </a:gs>
                  </a:gsLst>
                  <a:lin ang="2700000" scaled="1"/>
                  <a:tileRect/>
                </a:gradFill>
                <a:latin typeface="+mn-lt"/>
              </a:defRPr>
            </a:lvl1pPr>
          </a:lstStyle>
          <a:p>
            <a:pPr lvl="0"/>
            <a:r>
              <a:rPr lang="en-US"/>
              <a:t>Click to edit Master text styles</a:t>
            </a:r>
          </a:p>
        </p:txBody>
      </p:sp>
      <p:sp>
        <p:nvSpPr>
          <p:cNvPr id="4" name="Rectangle: Rounded Corners 3">
            <a:extLst>
              <a:ext uri="{FF2B5EF4-FFF2-40B4-BE49-F238E27FC236}">
                <a16:creationId xmlns:a16="http://schemas.microsoft.com/office/drawing/2014/main" id="{0C40D914-674C-48B4-8EC5-1357343EA94D}"/>
              </a:ext>
              <a:ext uri="{C183D7F6-B498-43B3-948B-1728B52AA6E4}">
                <adec:decorative xmlns:adec="http://schemas.microsoft.com/office/drawing/2017/decorative" val="1"/>
              </a:ext>
            </a:extLst>
          </p:cNvPr>
          <p:cNvSpPr/>
          <p:nvPr userDrawn="1"/>
        </p:nvSpPr>
        <p:spPr bwMode="auto">
          <a:xfrm>
            <a:off x="5848302" y="1337298"/>
            <a:ext cx="7797660" cy="4649406"/>
          </a:xfrm>
          <a:prstGeom prst="roundRect">
            <a:avLst>
              <a:gd name="adj" fmla="val 2491"/>
            </a:avLst>
          </a:prstGeom>
          <a:solidFill>
            <a:schemeClr val="tx1">
              <a:lumMod val="50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Picture Placeholder 8">
            <a:extLst>
              <a:ext uri="{FF2B5EF4-FFF2-40B4-BE49-F238E27FC236}">
                <a16:creationId xmlns:a16="http://schemas.microsoft.com/office/drawing/2014/main" id="{24649DA2-9316-426D-B97E-5F36D1B9AE96}"/>
              </a:ext>
              <a:ext uri="{C183D7F6-B498-43B3-948B-1728B52AA6E4}">
                <adec:decorative xmlns:adec="http://schemas.microsoft.com/office/drawing/2017/decorative" val="1"/>
              </a:ext>
            </a:extLst>
          </p:cNvPr>
          <p:cNvSpPr>
            <a:spLocks noGrp="1"/>
          </p:cNvSpPr>
          <p:nvPr>
            <p:ph type="pic" sz="quarter" idx="11" hasCustomPrompt="1"/>
          </p:nvPr>
        </p:nvSpPr>
        <p:spPr>
          <a:xfrm>
            <a:off x="6096001" y="1558882"/>
            <a:ext cx="6096000" cy="4206239"/>
          </a:xfrm>
          <a:solidFill>
            <a:srgbClr val="E6E6E6"/>
          </a:solidFill>
        </p:spPr>
        <p:txBody>
          <a:bodyPr lIns="0" tIns="0" bIns="1463040" anchor="ctr" anchorCtr="0">
            <a:noAutofit/>
          </a:bodyPr>
          <a:lstStyle>
            <a:lvl1pPr marL="0" indent="0" algn="ctr">
              <a:buNone/>
              <a:defRPr sz="1800">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2274684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750"/>
                                        <p:tgtEl>
                                          <p:spTgt spid="6"/>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6"/>
                                        </p:tgtEl>
                                        <p:attrNameLst>
                                          <p:attrName>ppt_x</p:attrName>
                                          <p:attrName>ppt_y</p:attrName>
                                        </p:attrNameLst>
                                      </p:cBhvr>
                                      <p:rCtr x="3594" y="0"/>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750"/>
                                        <p:tgtEl>
                                          <p:spTgt spid="4"/>
                                        </p:tgtEl>
                                      </p:cBhvr>
                                    </p:animEffect>
                                  </p:childTnLst>
                                </p:cTn>
                              </p:par>
                              <p:par>
                                <p:cTn id="13" presetID="63" presetClass="path" presetSubtype="0" decel="100000" fill="hold" grpId="1" nodeType="withEffect">
                                  <p:stCondLst>
                                    <p:cond delay="0"/>
                                  </p:stCondLst>
                                  <p:childTnLst>
                                    <p:animMotion origin="layout" path="M 8.33333E-7 3.7037E-6 L 0.07187 3.7037E-6 " pathEditMode="relative" rAng="0" ptsTypes="AA">
                                      <p:cBhvr>
                                        <p:cTn id="14" dur="500" spd="-100000" fill="hold"/>
                                        <p:tgtEl>
                                          <p:spTgt spid="4"/>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6" grpId="0" animBg="1"/>
      <p:bldP spid="6" grpId="1" animBg="1"/>
    </p:bldLst>
  </p:timing>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Small devic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40A43-AE0C-445E-8928-E216D63A01F7}"/>
              </a:ext>
            </a:extLst>
          </p:cNvPr>
          <p:cNvSpPr>
            <a:spLocks noGrp="1"/>
          </p:cNvSpPr>
          <p:nvPr>
            <p:ph type="title"/>
          </p:nvPr>
        </p:nvSpPr>
        <p:spPr/>
        <p:txBody>
          <a:bodyPr/>
          <a:lstStyle/>
          <a:p>
            <a:r>
              <a:rPr lang="en-US"/>
              <a:t>Click to edit Master title style</a:t>
            </a:r>
          </a:p>
        </p:txBody>
      </p:sp>
      <p:sp>
        <p:nvSpPr>
          <p:cNvPr id="5" name="Rectangle: Rounded Corners 4">
            <a:extLst>
              <a:ext uri="{FF2B5EF4-FFF2-40B4-BE49-F238E27FC236}">
                <a16:creationId xmlns:a16="http://schemas.microsoft.com/office/drawing/2014/main" id="{7EEC1A51-0725-49B0-A8F1-07E4CC92F64F}"/>
              </a:ext>
              <a:ext uri="{C183D7F6-B498-43B3-948B-1728B52AA6E4}">
                <adec:decorative xmlns:adec="http://schemas.microsoft.com/office/drawing/2017/decorative" val="1"/>
              </a:ext>
            </a:extLst>
          </p:cNvPr>
          <p:cNvSpPr/>
          <p:nvPr userDrawn="1"/>
        </p:nvSpPr>
        <p:spPr bwMode="auto">
          <a:xfrm>
            <a:off x="5622636" y="1672493"/>
            <a:ext cx="5891782" cy="3513014"/>
          </a:xfrm>
          <a:prstGeom prst="roundRect">
            <a:avLst>
              <a:gd name="adj" fmla="val 2491"/>
            </a:avLst>
          </a:prstGeom>
          <a:solidFill>
            <a:schemeClr val="tx1">
              <a:lumMod val="50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Picture Placeholder 8">
            <a:extLst>
              <a:ext uri="{FF2B5EF4-FFF2-40B4-BE49-F238E27FC236}">
                <a16:creationId xmlns:a16="http://schemas.microsoft.com/office/drawing/2014/main" id="{4EF17D04-70CD-4A41-BF9B-2D1D21FB94C4}"/>
              </a:ext>
              <a:ext uri="{C183D7F6-B498-43B3-948B-1728B52AA6E4}">
                <adec:decorative xmlns:adec="http://schemas.microsoft.com/office/drawing/2017/decorative" val="1"/>
              </a:ext>
            </a:extLst>
          </p:cNvPr>
          <p:cNvSpPr>
            <a:spLocks noGrp="1"/>
          </p:cNvSpPr>
          <p:nvPr>
            <p:ph type="pic" sz="quarter" idx="11" hasCustomPrompt="1"/>
          </p:nvPr>
        </p:nvSpPr>
        <p:spPr>
          <a:xfrm>
            <a:off x="5819847" y="1882867"/>
            <a:ext cx="5497361" cy="3092266"/>
          </a:xfrm>
          <a:solidFill>
            <a:srgbClr val="E6E6E6"/>
          </a:solidFill>
        </p:spPr>
        <p:txBody>
          <a:bodyPr lIns="0" tIns="0" bIns="1463040" anchor="ctr" anchorCtr="0">
            <a:noAutofit/>
          </a:bodyPr>
          <a:lstStyle>
            <a:lvl1pPr marL="0" indent="0" algn="ctr">
              <a:buNone/>
              <a:defRPr sz="1800">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
        <p:nvSpPr>
          <p:cNvPr id="7" name="Text Placeholder 3">
            <a:extLst>
              <a:ext uri="{FF2B5EF4-FFF2-40B4-BE49-F238E27FC236}">
                <a16:creationId xmlns:a16="http://schemas.microsoft.com/office/drawing/2014/main" id="{80D8EAA8-D20C-4F1A-8C70-F02753C19F5B}"/>
              </a:ext>
            </a:extLst>
          </p:cNvPr>
          <p:cNvSpPr>
            <a:spLocks noGrp="1"/>
          </p:cNvSpPr>
          <p:nvPr>
            <p:ph type="body" sz="quarter" idx="10"/>
          </p:nvPr>
        </p:nvSpPr>
        <p:spPr>
          <a:xfrm>
            <a:off x="584200" y="1672493"/>
            <a:ext cx="4714875" cy="1231106"/>
          </a:xfrm>
        </p:spPr>
        <p:txBody>
          <a:bodyPr wrap="square">
            <a:spAutoFit/>
          </a:bodyPr>
          <a:lstStyle>
            <a:lvl1pPr marL="0" indent="0">
              <a:spcBef>
                <a:spcPts val="1224"/>
              </a:spcBef>
              <a:buClr>
                <a:schemeClr val="tx1"/>
              </a:buClr>
              <a:buFont typeface="Wingdings" panose="05000000000000000000" pitchFamily="2" charset="2"/>
              <a:buNone/>
              <a:defRPr sz="2000" b="0">
                <a:latin typeface="+mn-lt"/>
                <a:cs typeface="Segoe UI" panose="020B0502040204020203" pitchFamily="34" charset="0"/>
              </a:defRPr>
            </a:lvl1pPr>
            <a:lvl2pPr marL="255588" indent="0">
              <a:buFont typeface="Wingdings" panose="05000000000000000000" pitchFamily="2" charset="2"/>
              <a:buNone/>
              <a:defRPr sz="1600" b="0">
                <a:latin typeface="+mn-lt"/>
              </a:defRPr>
            </a:lvl2pPr>
            <a:lvl3pPr marL="450850" indent="0">
              <a:buFont typeface="Wingdings" panose="05000000000000000000" pitchFamily="2" charset="2"/>
              <a:buNone/>
              <a:tabLst/>
              <a:defRPr sz="1200" b="0">
                <a:latin typeface="+mn-lt"/>
              </a:defRPr>
            </a:lvl3pPr>
            <a:lvl4pPr marL="652462" indent="0">
              <a:buFont typeface="Wingdings" panose="05000000000000000000" pitchFamily="2" charset="2"/>
              <a:buNone/>
              <a:defRPr sz="1100" b="0">
                <a:latin typeface="+mn-lt"/>
              </a:defRPr>
            </a:lvl4pPr>
            <a:lvl5pPr marL="854075" indent="0">
              <a:buFont typeface="Wingdings" panose="05000000000000000000" pitchFamily="2" charset="2"/>
              <a:buNone/>
              <a:tabLst/>
              <a:defRPr sz="1100" b="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5125277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100"/>
                                  </p:stCondLst>
                                  <p:childTnLst>
                                    <p:animMotion origin="layout" path="M 3.125E-6 1.48148E-6 L 3.125E-6 0.06227 " pathEditMode="relative" rAng="0" ptsTypes="AA">
                                      <p:cBhvr>
                                        <p:cTn id="9" dur="500" spd="-100000" fill="hold"/>
                                        <p:tgtEl>
                                          <p:spTgt spid="6"/>
                                        </p:tgtEl>
                                        <p:attrNameLst>
                                          <p:attrName>ppt_x</p:attrName>
                                          <p:attrName>ppt_y</p:attrName>
                                        </p:attrNameLst>
                                      </p:cBhvr>
                                      <p:rCtr x="0" y="3102"/>
                                    </p:animMotion>
                                  </p:childTnLst>
                                </p:cTn>
                              </p:par>
                              <p:par>
                                <p:cTn id="10" presetID="10" presetClass="entr" presetSubtype="0" fill="hold" grpId="0" nodeType="withEffect">
                                  <p:stCondLst>
                                    <p:cond delay="10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42" presetClass="path" presetSubtype="0" decel="100000" fill="hold" grpId="1" nodeType="withEffect">
                                  <p:stCondLst>
                                    <p:cond delay="100"/>
                                  </p:stCondLst>
                                  <p:childTnLst>
                                    <p:animMotion origin="layout" path="M 3.125E-6 1.48148E-6 L 3.125E-6 0.06227 " pathEditMode="relative" rAng="0" ptsTypes="AA">
                                      <p:cBhvr>
                                        <p:cTn id="14" dur="500" spd="-100000" fill="hold"/>
                                        <p:tgtEl>
                                          <p:spTgt spid="5"/>
                                        </p:tgtEl>
                                        <p:attrNameLst>
                                          <p:attrName>ppt_x</p:attrName>
                                          <p:attrName>ppt_y</p:attrName>
                                        </p:attrNameLst>
                                      </p:cBhvr>
                                      <p:rCtr x="0" y="310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Lst>
  </p:timing>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gradFill flip="none" rotWithShape="1">
                  <a:gsLst>
                    <a:gs pos="82000">
                      <a:schemeClr val="accent1"/>
                    </a:gs>
                    <a:gs pos="0">
                      <a:schemeClr val="accent1"/>
                    </a:gs>
                  </a:gsLst>
                  <a:lin ang="2700000" scaled="1"/>
                  <a:tileRect/>
                </a:gra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flip="none" rotWithShape="1">
                  <a:gsLst>
                    <a:gs pos="82000">
                      <a:schemeClr val="tx1"/>
                    </a:gs>
                    <a:gs pos="0">
                      <a:schemeClr val="tx1"/>
                    </a:gs>
                  </a:gsLst>
                  <a:lin ang="2700000" scaled="1"/>
                  <a:tileRect/>
                </a:gradFill>
                <a:latin typeface="Consolas" panose="020B0609020204030204" pitchFamily="49" charset="0"/>
                <a:cs typeface="Consolas" panose="020B0609020204030204" pitchFamily="49" charset="0"/>
              </a:defRPr>
            </a:lvl1pPr>
            <a:lvl2pPr marL="346553" indent="0">
              <a:buNone/>
              <a:defRPr sz="2400">
                <a:gradFill flip="none" rotWithShape="1">
                  <a:gsLst>
                    <a:gs pos="82000">
                      <a:schemeClr val="tx1"/>
                    </a:gs>
                    <a:gs pos="0">
                      <a:schemeClr val="tx1"/>
                    </a:gs>
                  </a:gsLst>
                  <a:lin ang="2700000" scaled="1"/>
                  <a:tileRect/>
                </a:gradFill>
                <a:latin typeface="Consolas" panose="020B0609020204030204" pitchFamily="49" charset="0"/>
                <a:cs typeface="Consolas" panose="020B0609020204030204" pitchFamily="49" charset="0"/>
              </a:defRPr>
            </a:lvl2pPr>
            <a:lvl3pPr marL="584607" indent="0">
              <a:buNone/>
              <a:defRPr sz="2000">
                <a:gradFill flip="none" rotWithShape="1">
                  <a:gsLst>
                    <a:gs pos="82000">
                      <a:schemeClr val="tx1"/>
                    </a:gs>
                    <a:gs pos="0">
                      <a:schemeClr val="tx1"/>
                    </a:gs>
                  </a:gsLst>
                  <a:lin ang="2700000" scaled="1"/>
                  <a:tileRect/>
                </a:gradFill>
                <a:latin typeface="Consolas" panose="020B0609020204030204" pitchFamily="49" charset="0"/>
                <a:cs typeface="Consolas" panose="020B0609020204030204" pitchFamily="49" charset="0"/>
              </a:defRPr>
            </a:lvl3pPr>
            <a:lvl4pPr marL="814563" indent="0">
              <a:buNone/>
              <a:defRPr sz="1800">
                <a:gradFill flip="none" rotWithShape="1">
                  <a:gsLst>
                    <a:gs pos="82000">
                      <a:schemeClr val="tx1"/>
                    </a:gs>
                    <a:gs pos="0">
                      <a:schemeClr val="tx1"/>
                    </a:gs>
                  </a:gsLst>
                  <a:lin ang="2700000" scaled="1"/>
                  <a:tileRect/>
                </a:gradFill>
                <a:latin typeface="Consolas" panose="020B0609020204030204" pitchFamily="49" charset="0"/>
                <a:cs typeface="Consolas" panose="020B0609020204030204" pitchFamily="49" charset="0"/>
              </a:defRPr>
            </a:lvl4pPr>
            <a:lvl5pPr marL="1050997" indent="0">
              <a:buNone/>
              <a:defRPr sz="1800">
                <a:gradFill flip="none" rotWithShape="1">
                  <a:gsLst>
                    <a:gs pos="82000">
                      <a:schemeClr val="tx1"/>
                    </a:gs>
                    <a:gs pos="0">
                      <a:schemeClr val="tx1"/>
                    </a:gs>
                  </a:gsLst>
                  <a:lin ang="2700000" scaled="1"/>
                  <a:tileRect/>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9709038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8" name="MS logo white - EMF" descr="Microsoft logo white text version">
            <a:extLst>
              <a:ext uri="{FF2B5EF4-FFF2-40B4-BE49-F238E27FC236}">
                <a16:creationId xmlns:a16="http://schemas.microsoft.com/office/drawing/2014/main" id="{CEB907E8-8DF2-4BB3-87C9-9C2130FCB0FB}"/>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2349250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Graphic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88263" y="3010390"/>
            <a:ext cx="11018520" cy="553998"/>
          </a:xfrm>
        </p:spPr>
        <p:txBody>
          <a:bodyPr anchor="b" anchorCtr="0"/>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050" y="4833939"/>
            <a:ext cx="6099175" cy="2041525"/>
            <a:chOff x="-12" y="3045"/>
            <a:chExt cx="3842" cy="1286"/>
          </a:xfrm>
        </p:grpSpPr>
        <p:sp>
          <p:nvSpPr>
            <p:cNvPr id="8" name="AutoShape 3">
              <a:extLst>
                <a:ext uri="{FF2B5EF4-FFF2-40B4-BE49-F238E27FC236}">
                  <a16:creationId xmlns:a16="http://schemas.microsoft.com/office/drawing/2014/main" id="{ED797624-9918-4F4D-A328-E931D90F43BB}"/>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Tree>
    <p:extLst>
      <p:ext uri="{BB962C8B-B14F-4D97-AF65-F5344CB8AC3E}">
        <p14:creationId xmlns:p14="http://schemas.microsoft.com/office/powerpoint/2010/main" val="33542884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Photo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88263" y="2456392"/>
            <a:ext cx="4513126" cy="1107996"/>
          </a:xfrm>
        </p:spPr>
        <p:txBody>
          <a:bodyPr anchor="b" anchorCtr="0"/>
          <a:lstStyle/>
          <a:p>
            <a:r>
              <a:rPr lang="en-US"/>
              <a:t>Click to edit Master title style</a:t>
            </a:r>
          </a:p>
        </p:txBody>
      </p:sp>
      <p:sp>
        <p:nvSpPr>
          <p:cNvPr id="5" name="Picture Placeholder">
            <a:extLst>
              <a:ext uri="{FF2B5EF4-FFF2-40B4-BE49-F238E27FC236}">
                <a16:creationId xmlns:a16="http://schemas.microsoft.com/office/drawing/2014/main" id="{91B576E6-160E-4BCE-A166-90B2F2E647E0}"/>
              </a:ext>
              <a:ext uri="{C183D7F6-B498-43B3-948B-1728B52AA6E4}">
                <adec:decorative xmlns:adec="http://schemas.microsoft.com/office/drawing/2017/decorative" val="1"/>
              </a:ext>
            </a:extLst>
          </p:cNvPr>
          <p:cNvSpPr>
            <a:spLocks noGrp="1"/>
          </p:cNvSpPr>
          <p:nvPr>
            <p:ph type="pic" sz="quarter" idx="17" hasCustomPrompt="1"/>
          </p:nvPr>
        </p:nvSpPr>
        <p:spPr bwMode="ltGray">
          <a:xfrm>
            <a:off x="5926139" y="585789"/>
            <a:ext cx="5683250" cy="5683250"/>
          </a:xfrm>
          <a:blipFill>
            <a:blip r:embed="rId2"/>
            <a:stretch>
              <a:fillRect/>
            </a:stretch>
          </a:blipFill>
          <a:effectLst>
            <a:outerShdw blurRad="190500" dist="50800" dir="2700000" algn="ctr" rotWithShape="0">
              <a:prstClr val="black">
                <a:alpha val="30000"/>
              </a:prstClr>
            </a:outerShdw>
          </a:effectLst>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grpSp>
        <p:nvGrpSpPr>
          <p:cNvPr id="8" name="Group 4">
            <a:extLst>
              <a:ext uri="{FF2B5EF4-FFF2-40B4-BE49-F238E27FC236}">
                <a16:creationId xmlns:a16="http://schemas.microsoft.com/office/drawing/2014/main" id="{658CF634-9EEF-49FE-8CD9-21079E6765C8}"/>
              </a:ext>
              <a:ext uri="{C183D7F6-B498-43B3-948B-1728B52AA6E4}">
                <adec:decorative xmlns:adec="http://schemas.microsoft.com/office/drawing/2017/decorative" val="1"/>
              </a:ext>
            </a:extLst>
          </p:cNvPr>
          <p:cNvGrpSpPr>
            <a:grpSpLocks noChangeAspect="1"/>
          </p:cNvGrpSpPr>
          <p:nvPr userDrawn="1"/>
        </p:nvGrpSpPr>
        <p:grpSpPr bwMode="auto">
          <a:xfrm>
            <a:off x="-19050" y="4833939"/>
            <a:ext cx="6099175" cy="2041525"/>
            <a:chOff x="-12" y="3045"/>
            <a:chExt cx="3842" cy="1286"/>
          </a:xfrm>
        </p:grpSpPr>
        <p:sp>
          <p:nvSpPr>
            <p:cNvPr id="9" name="AutoShape 3">
              <a:extLst>
                <a:ext uri="{FF2B5EF4-FFF2-40B4-BE49-F238E27FC236}">
                  <a16:creationId xmlns:a16="http://schemas.microsoft.com/office/drawing/2014/main" id="{EA0332A7-7C31-4C3A-92B9-C09E7387F153}"/>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0" name="Line 5">
              <a:extLst>
                <a:ext uri="{FF2B5EF4-FFF2-40B4-BE49-F238E27FC236}">
                  <a16:creationId xmlns:a16="http://schemas.microsoft.com/office/drawing/2014/main" id="{E1802A6B-0FA5-4AFA-943A-D45CF85D1208}"/>
                </a:ext>
              </a:extLst>
            </p:cNvPr>
            <p:cNvSpPr>
              <a:spLocks noChangeShapeType="1"/>
            </p:cNvSpPr>
            <p:nvPr userDrawn="1"/>
          </p:nvSpPr>
          <p:spPr bwMode="auto">
            <a:xfrm flipV="1">
              <a:off x="1452" y="3910"/>
              <a:ext cx="1252" cy="1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1" name="Line 6">
              <a:extLst>
                <a:ext uri="{FF2B5EF4-FFF2-40B4-BE49-F238E27FC236}">
                  <a16:creationId xmlns:a16="http://schemas.microsoft.com/office/drawing/2014/main" id="{E77E4D66-A591-4407-A4C1-5F4DF17EE622}"/>
                </a:ext>
              </a:extLst>
            </p:cNvPr>
            <p:cNvSpPr>
              <a:spLocks noChangeShapeType="1"/>
            </p:cNvSpPr>
            <p:nvPr userDrawn="1"/>
          </p:nvSpPr>
          <p:spPr bwMode="auto">
            <a:xfrm flipV="1">
              <a:off x="915" y="3829"/>
              <a:ext cx="1360" cy="15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 name="Line 7">
              <a:extLst>
                <a:ext uri="{FF2B5EF4-FFF2-40B4-BE49-F238E27FC236}">
                  <a16:creationId xmlns:a16="http://schemas.microsoft.com/office/drawing/2014/main" id="{EF869CCE-1BD6-4BE5-8D7D-61746AD66743}"/>
                </a:ext>
              </a:extLst>
            </p:cNvPr>
            <p:cNvSpPr>
              <a:spLocks noChangeShapeType="1"/>
            </p:cNvSpPr>
            <p:nvPr userDrawn="1"/>
          </p:nvSpPr>
          <p:spPr bwMode="auto">
            <a:xfrm flipV="1">
              <a:off x="0" y="3813"/>
              <a:ext cx="1506" cy="16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3" name="Line 8">
              <a:extLst>
                <a:ext uri="{FF2B5EF4-FFF2-40B4-BE49-F238E27FC236}">
                  <a16:creationId xmlns:a16="http://schemas.microsoft.com/office/drawing/2014/main" id="{DEDE4AF1-7B22-4663-9BA3-DAC2DCC6C922}"/>
                </a:ext>
              </a:extLst>
            </p:cNvPr>
            <p:cNvSpPr>
              <a:spLocks noChangeShapeType="1"/>
            </p:cNvSpPr>
            <p:nvPr userDrawn="1"/>
          </p:nvSpPr>
          <p:spPr bwMode="auto">
            <a:xfrm flipV="1">
              <a:off x="1621" y="3720"/>
              <a:ext cx="685" cy="8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 name="Line 9">
              <a:extLst>
                <a:ext uri="{FF2B5EF4-FFF2-40B4-BE49-F238E27FC236}">
                  <a16:creationId xmlns:a16="http://schemas.microsoft.com/office/drawing/2014/main" id="{0940244F-432C-40C0-A7E9-910E9447CDBA}"/>
                </a:ext>
              </a:extLst>
            </p:cNvPr>
            <p:cNvSpPr>
              <a:spLocks noChangeShapeType="1"/>
            </p:cNvSpPr>
            <p:nvPr userDrawn="1"/>
          </p:nvSpPr>
          <p:spPr bwMode="auto">
            <a:xfrm flipV="1">
              <a:off x="2395" y="3671"/>
              <a:ext cx="337" cy="3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5" name="Line 10">
              <a:extLst>
                <a:ext uri="{FF2B5EF4-FFF2-40B4-BE49-F238E27FC236}">
                  <a16:creationId xmlns:a16="http://schemas.microsoft.com/office/drawing/2014/main" id="{A1C6E6A5-5F57-4647-AD2D-16A0339DFF14}"/>
                </a:ext>
              </a:extLst>
            </p:cNvPr>
            <p:cNvSpPr>
              <a:spLocks noChangeShapeType="1"/>
            </p:cNvSpPr>
            <p:nvPr userDrawn="1"/>
          </p:nvSpPr>
          <p:spPr bwMode="auto">
            <a:xfrm flipV="1">
              <a:off x="3102" y="3607"/>
              <a:ext cx="179" cy="2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6" name="Line 11">
              <a:extLst>
                <a:ext uri="{FF2B5EF4-FFF2-40B4-BE49-F238E27FC236}">
                  <a16:creationId xmlns:a16="http://schemas.microsoft.com/office/drawing/2014/main" id="{6E0729C3-A21B-4E46-9E35-F99A63BFA4BD}"/>
                </a:ext>
              </a:extLst>
            </p:cNvPr>
            <p:cNvSpPr>
              <a:spLocks noChangeShapeType="1"/>
            </p:cNvSpPr>
            <p:nvPr userDrawn="1"/>
          </p:nvSpPr>
          <p:spPr bwMode="auto">
            <a:xfrm flipV="1">
              <a:off x="3644" y="3544"/>
              <a:ext cx="180" cy="2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7" name="Line 13">
              <a:extLst>
                <a:ext uri="{FF2B5EF4-FFF2-40B4-BE49-F238E27FC236}">
                  <a16:creationId xmlns:a16="http://schemas.microsoft.com/office/drawing/2014/main" id="{52F1F5E5-D490-4EE1-B93F-54AEE3BEAC43}"/>
                </a:ext>
              </a:extLst>
            </p:cNvPr>
            <p:cNvSpPr>
              <a:spLocks noChangeShapeType="1"/>
            </p:cNvSpPr>
            <p:nvPr userDrawn="1"/>
          </p:nvSpPr>
          <p:spPr bwMode="auto">
            <a:xfrm flipV="1">
              <a:off x="-12" y="3997"/>
              <a:ext cx="838" cy="10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 name="Line 14">
              <a:extLst>
                <a:ext uri="{FF2B5EF4-FFF2-40B4-BE49-F238E27FC236}">
                  <a16:creationId xmlns:a16="http://schemas.microsoft.com/office/drawing/2014/main" id="{3E9075D5-134E-45BE-A75C-3A53F92BC431}"/>
                </a:ext>
              </a:extLst>
            </p:cNvPr>
            <p:cNvSpPr>
              <a:spLocks noChangeShapeType="1"/>
            </p:cNvSpPr>
            <p:nvPr userDrawn="1"/>
          </p:nvSpPr>
          <p:spPr bwMode="auto">
            <a:xfrm flipV="1">
              <a:off x="-12" y="4070"/>
              <a:ext cx="1337" cy="1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 name="Line 15">
              <a:extLst>
                <a:ext uri="{FF2B5EF4-FFF2-40B4-BE49-F238E27FC236}">
                  <a16:creationId xmlns:a16="http://schemas.microsoft.com/office/drawing/2014/main" id="{C1497795-D932-4119-88F3-48BF178CEB6F}"/>
                </a:ext>
              </a:extLst>
            </p:cNvPr>
            <p:cNvSpPr>
              <a:spLocks noChangeShapeType="1"/>
            </p:cNvSpPr>
            <p:nvPr userDrawn="1"/>
          </p:nvSpPr>
          <p:spPr bwMode="auto">
            <a:xfrm flipV="1">
              <a:off x="2792" y="3840"/>
              <a:ext cx="516" cy="6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0" name="Line 16">
              <a:extLst>
                <a:ext uri="{FF2B5EF4-FFF2-40B4-BE49-F238E27FC236}">
                  <a16:creationId xmlns:a16="http://schemas.microsoft.com/office/drawing/2014/main" id="{595933AF-088D-40ED-9B88-AEB9F92F61F3}"/>
                </a:ext>
              </a:extLst>
            </p:cNvPr>
            <p:cNvSpPr>
              <a:spLocks noChangeShapeType="1"/>
            </p:cNvSpPr>
            <p:nvPr userDrawn="1"/>
          </p:nvSpPr>
          <p:spPr bwMode="auto">
            <a:xfrm flipV="1">
              <a:off x="3394" y="3809"/>
              <a:ext cx="179" cy="21"/>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1" name="Line 17">
              <a:extLst>
                <a:ext uri="{FF2B5EF4-FFF2-40B4-BE49-F238E27FC236}">
                  <a16:creationId xmlns:a16="http://schemas.microsoft.com/office/drawing/2014/main" id="{9D538E2A-16AA-4880-9ECE-27935FC29165}"/>
                </a:ext>
              </a:extLst>
            </p:cNvPr>
            <p:cNvSpPr>
              <a:spLocks noChangeShapeType="1"/>
            </p:cNvSpPr>
            <p:nvPr userDrawn="1"/>
          </p:nvSpPr>
          <p:spPr bwMode="auto">
            <a:xfrm flipV="1">
              <a:off x="1159" y="3574"/>
              <a:ext cx="1325" cy="15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2" name="Line 18">
              <a:extLst>
                <a:ext uri="{FF2B5EF4-FFF2-40B4-BE49-F238E27FC236}">
                  <a16:creationId xmlns:a16="http://schemas.microsoft.com/office/drawing/2014/main" id="{4055CB82-A9D7-421B-ADB0-A59AD774C267}"/>
                </a:ext>
              </a:extLst>
            </p:cNvPr>
            <p:cNvSpPr>
              <a:spLocks noChangeShapeType="1"/>
            </p:cNvSpPr>
            <p:nvPr userDrawn="1"/>
          </p:nvSpPr>
          <p:spPr bwMode="auto">
            <a:xfrm flipV="1">
              <a:off x="591" y="3496"/>
              <a:ext cx="1440" cy="16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3" name="Line 19">
              <a:extLst>
                <a:ext uri="{FF2B5EF4-FFF2-40B4-BE49-F238E27FC236}">
                  <a16:creationId xmlns:a16="http://schemas.microsoft.com/office/drawing/2014/main" id="{89E6B681-1E9C-4003-8E90-9B69EA1E6622}"/>
                </a:ext>
              </a:extLst>
            </p:cNvPr>
            <p:cNvSpPr>
              <a:spLocks noChangeShapeType="1"/>
            </p:cNvSpPr>
            <p:nvPr userDrawn="1"/>
          </p:nvSpPr>
          <p:spPr bwMode="auto">
            <a:xfrm flipV="1">
              <a:off x="0" y="3485"/>
              <a:ext cx="1217" cy="13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4" name="Line 20">
              <a:extLst>
                <a:ext uri="{FF2B5EF4-FFF2-40B4-BE49-F238E27FC236}">
                  <a16:creationId xmlns:a16="http://schemas.microsoft.com/office/drawing/2014/main" id="{7727BEDD-1710-4D59-9613-C710AFBF7A10}"/>
                </a:ext>
              </a:extLst>
            </p:cNvPr>
            <p:cNvSpPr>
              <a:spLocks noChangeShapeType="1"/>
            </p:cNvSpPr>
            <p:nvPr userDrawn="1"/>
          </p:nvSpPr>
          <p:spPr bwMode="auto">
            <a:xfrm flipV="1">
              <a:off x="1340" y="3387"/>
              <a:ext cx="725" cy="8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5" name="Line 21">
              <a:extLst>
                <a:ext uri="{FF2B5EF4-FFF2-40B4-BE49-F238E27FC236}">
                  <a16:creationId xmlns:a16="http://schemas.microsoft.com/office/drawing/2014/main" id="{20CC4A77-CAB4-4B4A-8BFC-73153508CDBF}"/>
                </a:ext>
              </a:extLst>
            </p:cNvPr>
            <p:cNvSpPr>
              <a:spLocks noChangeShapeType="1"/>
            </p:cNvSpPr>
            <p:nvPr userDrawn="1"/>
          </p:nvSpPr>
          <p:spPr bwMode="auto">
            <a:xfrm flipV="1">
              <a:off x="2159" y="3334"/>
              <a:ext cx="356" cy="4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6" name="Line 22">
              <a:extLst>
                <a:ext uri="{FF2B5EF4-FFF2-40B4-BE49-F238E27FC236}">
                  <a16:creationId xmlns:a16="http://schemas.microsoft.com/office/drawing/2014/main" id="{B2AA8201-1475-48D3-9DD4-9CBBCAA01C97}"/>
                </a:ext>
              </a:extLst>
            </p:cNvPr>
            <p:cNvSpPr>
              <a:spLocks noChangeShapeType="1"/>
            </p:cNvSpPr>
            <p:nvPr userDrawn="1"/>
          </p:nvSpPr>
          <p:spPr bwMode="auto">
            <a:xfrm flipV="1">
              <a:off x="2907" y="3267"/>
              <a:ext cx="190" cy="2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 name="Line 23">
              <a:extLst>
                <a:ext uri="{FF2B5EF4-FFF2-40B4-BE49-F238E27FC236}">
                  <a16:creationId xmlns:a16="http://schemas.microsoft.com/office/drawing/2014/main" id="{9FE31C73-17B3-456C-BD51-31120F27DF02}"/>
                </a:ext>
              </a:extLst>
            </p:cNvPr>
            <p:cNvSpPr>
              <a:spLocks noChangeShapeType="1"/>
            </p:cNvSpPr>
            <p:nvPr userDrawn="1"/>
          </p:nvSpPr>
          <p:spPr bwMode="auto">
            <a:xfrm flipV="1">
              <a:off x="3481" y="3200"/>
              <a:ext cx="190" cy="2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 name="Line 25">
              <a:extLst>
                <a:ext uri="{FF2B5EF4-FFF2-40B4-BE49-F238E27FC236}">
                  <a16:creationId xmlns:a16="http://schemas.microsoft.com/office/drawing/2014/main" id="{F7D58059-3C3A-48F7-BE19-8D339D97F19A}"/>
                </a:ext>
              </a:extLst>
            </p:cNvPr>
            <p:cNvSpPr>
              <a:spLocks noChangeShapeType="1"/>
            </p:cNvSpPr>
            <p:nvPr userDrawn="1"/>
          </p:nvSpPr>
          <p:spPr bwMode="auto">
            <a:xfrm flipV="1">
              <a:off x="0" y="3674"/>
              <a:ext cx="497" cy="5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9" name="Line 26">
              <a:extLst>
                <a:ext uri="{FF2B5EF4-FFF2-40B4-BE49-F238E27FC236}">
                  <a16:creationId xmlns:a16="http://schemas.microsoft.com/office/drawing/2014/main" id="{43889137-A687-4097-A8F7-50AC0E84AC1F}"/>
                </a:ext>
              </a:extLst>
            </p:cNvPr>
            <p:cNvSpPr>
              <a:spLocks noChangeShapeType="1"/>
            </p:cNvSpPr>
            <p:nvPr userDrawn="1"/>
          </p:nvSpPr>
          <p:spPr bwMode="auto">
            <a:xfrm flipV="1">
              <a:off x="-12" y="3743"/>
              <a:ext cx="1036" cy="11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0" name="Line 27">
              <a:extLst>
                <a:ext uri="{FF2B5EF4-FFF2-40B4-BE49-F238E27FC236}">
                  <a16:creationId xmlns:a16="http://schemas.microsoft.com/office/drawing/2014/main" id="{77E339B1-8AB0-4348-BCEF-C2BD841C3AC2}"/>
                </a:ext>
              </a:extLst>
            </p:cNvPr>
            <p:cNvSpPr>
              <a:spLocks noChangeShapeType="1"/>
            </p:cNvSpPr>
            <p:nvPr userDrawn="1"/>
          </p:nvSpPr>
          <p:spPr bwMode="auto">
            <a:xfrm flipV="1">
              <a:off x="2578" y="3499"/>
              <a:ext cx="546" cy="6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1" name="Line 28">
              <a:extLst>
                <a:ext uri="{FF2B5EF4-FFF2-40B4-BE49-F238E27FC236}">
                  <a16:creationId xmlns:a16="http://schemas.microsoft.com/office/drawing/2014/main" id="{5231B32C-CC43-45B1-A068-207C1773B9EF}"/>
                </a:ext>
              </a:extLst>
            </p:cNvPr>
            <p:cNvSpPr>
              <a:spLocks noChangeShapeType="1"/>
            </p:cNvSpPr>
            <p:nvPr userDrawn="1"/>
          </p:nvSpPr>
          <p:spPr bwMode="auto">
            <a:xfrm flipV="1">
              <a:off x="3215" y="3467"/>
              <a:ext cx="190" cy="2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2" name="Line 30">
              <a:extLst>
                <a:ext uri="{FF2B5EF4-FFF2-40B4-BE49-F238E27FC236}">
                  <a16:creationId xmlns:a16="http://schemas.microsoft.com/office/drawing/2014/main" id="{67C5DB06-7C42-4541-B7EB-46FF131BE1F7}"/>
                </a:ext>
              </a:extLst>
            </p:cNvPr>
            <p:cNvSpPr>
              <a:spLocks noChangeShapeType="1"/>
            </p:cNvSpPr>
            <p:nvPr userDrawn="1"/>
          </p:nvSpPr>
          <p:spPr bwMode="auto">
            <a:xfrm flipV="1">
              <a:off x="915" y="4266"/>
              <a:ext cx="539" cy="6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3" name="Line 31">
              <a:extLst>
                <a:ext uri="{FF2B5EF4-FFF2-40B4-BE49-F238E27FC236}">
                  <a16:creationId xmlns:a16="http://schemas.microsoft.com/office/drawing/2014/main" id="{A1C8F9A2-4E80-49C3-8296-79F5CCA5F8EE}"/>
                </a:ext>
              </a:extLst>
            </p:cNvPr>
            <p:cNvSpPr>
              <a:spLocks noChangeShapeType="1"/>
            </p:cNvSpPr>
            <p:nvPr userDrawn="1"/>
          </p:nvSpPr>
          <p:spPr bwMode="auto">
            <a:xfrm flipV="1">
              <a:off x="-12" y="4243"/>
              <a:ext cx="757" cy="8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4" name="Line 32">
              <a:extLst>
                <a:ext uri="{FF2B5EF4-FFF2-40B4-BE49-F238E27FC236}">
                  <a16:creationId xmlns:a16="http://schemas.microsoft.com/office/drawing/2014/main" id="{89D64176-F337-418B-BED3-2DC99F6EE8EB}"/>
                </a:ext>
              </a:extLst>
            </p:cNvPr>
            <p:cNvSpPr>
              <a:spLocks noChangeShapeType="1"/>
            </p:cNvSpPr>
            <p:nvPr userDrawn="1"/>
          </p:nvSpPr>
          <p:spPr bwMode="auto">
            <a:xfrm flipV="1">
              <a:off x="851" y="4158"/>
              <a:ext cx="631" cy="7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5" name="Line 33">
              <a:extLst>
                <a:ext uri="{FF2B5EF4-FFF2-40B4-BE49-F238E27FC236}">
                  <a16:creationId xmlns:a16="http://schemas.microsoft.com/office/drawing/2014/main" id="{80FC8CE9-5087-4F39-AAB9-52470263D7CA}"/>
                </a:ext>
              </a:extLst>
            </p:cNvPr>
            <p:cNvSpPr>
              <a:spLocks noChangeShapeType="1"/>
            </p:cNvSpPr>
            <p:nvPr userDrawn="1"/>
          </p:nvSpPr>
          <p:spPr bwMode="auto">
            <a:xfrm flipV="1">
              <a:off x="1564" y="4112"/>
              <a:ext cx="310" cy="3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6" name="Line 34">
              <a:extLst>
                <a:ext uri="{FF2B5EF4-FFF2-40B4-BE49-F238E27FC236}">
                  <a16:creationId xmlns:a16="http://schemas.microsoft.com/office/drawing/2014/main" id="{56198EFF-63C3-40D2-9E0A-1E06C747A9BB}"/>
                </a:ext>
              </a:extLst>
            </p:cNvPr>
            <p:cNvSpPr>
              <a:spLocks noChangeShapeType="1"/>
            </p:cNvSpPr>
            <p:nvPr userDrawn="1"/>
          </p:nvSpPr>
          <p:spPr bwMode="auto">
            <a:xfrm flipV="1">
              <a:off x="2215" y="4053"/>
              <a:ext cx="166" cy="2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7" name="Line 35">
              <a:extLst>
                <a:ext uri="{FF2B5EF4-FFF2-40B4-BE49-F238E27FC236}">
                  <a16:creationId xmlns:a16="http://schemas.microsoft.com/office/drawing/2014/main" id="{CAAD0169-B2C3-4B16-A80D-563DEE3B434C}"/>
                </a:ext>
              </a:extLst>
            </p:cNvPr>
            <p:cNvSpPr>
              <a:spLocks noChangeShapeType="1"/>
            </p:cNvSpPr>
            <p:nvPr userDrawn="1"/>
          </p:nvSpPr>
          <p:spPr bwMode="auto">
            <a:xfrm flipV="1">
              <a:off x="2714" y="3996"/>
              <a:ext cx="166" cy="1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8" name="Line 39">
              <a:extLst>
                <a:ext uri="{FF2B5EF4-FFF2-40B4-BE49-F238E27FC236}">
                  <a16:creationId xmlns:a16="http://schemas.microsoft.com/office/drawing/2014/main" id="{ACE9353F-A670-4F38-8A4E-AF92F976C4EB}"/>
                </a:ext>
              </a:extLst>
            </p:cNvPr>
            <p:cNvSpPr>
              <a:spLocks noChangeShapeType="1"/>
            </p:cNvSpPr>
            <p:nvPr userDrawn="1"/>
          </p:nvSpPr>
          <p:spPr bwMode="auto">
            <a:xfrm flipV="1">
              <a:off x="2031" y="4286"/>
              <a:ext cx="377" cy="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9" name="Line 40">
              <a:extLst>
                <a:ext uri="{FF2B5EF4-FFF2-40B4-BE49-F238E27FC236}">
                  <a16:creationId xmlns:a16="http://schemas.microsoft.com/office/drawing/2014/main" id="{D6CB0A18-D285-4F90-A6A2-7B89C6B1199B}"/>
                </a:ext>
              </a:extLst>
            </p:cNvPr>
            <p:cNvSpPr>
              <a:spLocks noChangeShapeType="1"/>
            </p:cNvSpPr>
            <p:nvPr userDrawn="1"/>
          </p:nvSpPr>
          <p:spPr bwMode="auto">
            <a:xfrm flipV="1">
              <a:off x="2486" y="4258"/>
              <a:ext cx="166" cy="1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0" name="Line 41">
              <a:extLst>
                <a:ext uri="{FF2B5EF4-FFF2-40B4-BE49-F238E27FC236}">
                  <a16:creationId xmlns:a16="http://schemas.microsoft.com/office/drawing/2014/main" id="{B0DF56F2-B8FB-4238-A748-D7117C930C9E}"/>
                </a:ext>
              </a:extLst>
            </p:cNvPr>
            <p:cNvSpPr>
              <a:spLocks noChangeShapeType="1"/>
            </p:cNvSpPr>
            <p:nvPr userDrawn="1"/>
          </p:nvSpPr>
          <p:spPr bwMode="auto">
            <a:xfrm flipV="1">
              <a:off x="7" y="3398"/>
              <a:ext cx="961" cy="11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1" name="Line 42">
              <a:extLst>
                <a:ext uri="{FF2B5EF4-FFF2-40B4-BE49-F238E27FC236}">
                  <a16:creationId xmlns:a16="http://schemas.microsoft.com/office/drawing/2014/main" id="{9DC17F9D-47CE-4D2E-8D1A-05A645CBD8C5}"/>
                </a:ext>
              </a:extLst>
            </p:cNvPr>
            <p:cNvSpPr>
              <a:spLocks noChangeShapeType="1"/>
            </p:cNvSpPr>
            <p:nvPr userDrawn="1"/>
          </p:nvSpPr>
          <p:spPr bwMode="auto">
            <a:xfrm flipV="1">
              <a:off x="-12" y="3309"/>
              <a:ext cx="607" cy="7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2" name="Line 44">
              <a:extLst>
                <a:ext uri="{FF2B5EF4-FFF2-40B4-BE49-F238E27FC236}">
                  <a16:creationId xmlns:a16="http://schemas.microsoft.com/office/drawing/2014/main" id="{67FF744E-5B1D-4E10-8404-9C747AC2D37D}"/>
                </a:ext>
              </a:extLst>
            </p:cNvPr>
            <p:cNvSpPr>
              <a:spLocks noChangeShapeType="1"/>
            </p:cNvSpPr>
            <p:nvPr userDrawn="1"/>
          </p:nvSpPr>
          <p:spPr bwMode="auto">
            <a:xfrm flipV="1">
              <a:off x="40" y="3201"/>
              <a:ext cx="580" cy="6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3" name="Line 45">
              <a:extLst>
                <a:ext uri="{FF2B5EF4-FFF2-40B4-BE49-F238E27FC236}">
                  <a16:creationId xmlns:a16="http://schemas.microsoft.com/office/drawing/2014/main" id="{A19F2EC7-782C-49EE-BF2B-5BE977B4210A}"/>
                </a:ext>
              </a:extLst>
            </p:cNvPr>
            <p:cNvSpPr>
              <a:spLocks noChangeShapeType="1"/>
            </p:cNvSpPr>
            <p:nvPr userDrawn="1"/>
          </p:nvSpPr>
          <p:spPr bwMode="auto">
            <a:xfrm flipV="1">
              <a:off x="695" y="3159"/>
              <a:ext cx="285" cy="3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4" name="Line 46">
              <a:extLst>
                <a:ext uri="{FF2B5EF4-FFF2-40B4-BE49-F238E27FC236}">
                  <a16:creationId xmlns:a16="http://schemas.microsoft.com/office/drawing/2014/main" id="{27ED63BA-C996-4A80-8E3E-4ED920D25E48}"/>
                </a:ext>
              </a:extLst>
            </p:cNvPr>
            <p:cNvSpPr>
              <a:spLocks noChangeShapeType="1"/>
            </p:cNvSpPr>
            <p:nvPr userDrawn="1"/>
          </p:nvSpPr>
          <p:spPr bwMode="auto">
            <a:xfrm flipV="1">
              <a:off x="1294" y="3105"/>
              <a:ext cx="152" cy="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5" name="Line 47">
              <a:extLst>
                <a:ext uri="{FF2B5EF4-FFF2-40B4-BE49-F238E27FC236}">
                  <a16:creationId xmlns:a16="http://schemas.microsoft.com/office/drawing/2014/main" id="{3FE1631C-2C31-427C-934A-CE451B8BCBEC}"/>
                </a:ext>
              </a:extLst>
            </p:cNvPr>
            <p:cNvSpPr>
              <a:spLocks noChangeShapeType="1"/>
            </p:cNvSpPr>
            <p:nvPr userDrawn="1"/>
          </p:nvSpPr>
          <p:spPr bwMode="auto">
            <a:xfrm flipV="1">
              <a:off x="1753" y="3052"/>
              <a:ext cx="152" cy="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6" name="Line 51">
              <a:extLst>
                <a:ext uri="{FF2B5EF4-FFF2-40B4-BE49-F238E27FC236}">
                  <a16:creationId xmlns:a16="http://schemas.microsoft.com/office/drawing/2014/main" id="{23ADE6DA-FDF9-4DF8-8508-27FB564AA4F5}"/>
                </a:ext>
              </a:extLst>
            </p:cNvPr>
            <p:cNvSpPr>
              <a:spLocks noChangeShapeType="1"/>
            </p:cNvSpPr>
            <p:nvPr userDrawn="1"/>
          </p:nvSpPr>
          <p:spPr bwMode="auto">
            <a:xfrm flipV="1">
              <a:off x="1043" y="3338"/>
              <a:ext cx="437" cy="5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7" name="Line 52">
              <a:extLst>
                <a:ext uri="{FF2B5EF4-FFF2-40B4-BE49-F238E27FC236}">
                  <a16:creationId xmlns:a16="http://schemas.microsoft.com/office/drawing/2014/main" id="{355DB159-29DC-4D78-A825-421B96ABEEAC}"/>
                </a:ext>
              </a:extLst>
            </p:cNvPr>
            <p:cNvSpPr>
              <a:spLocks noChangeShapeType="1"/>
            </p:cNvSpPr>
            <p:nvPr userDrawn="1"/>
          </p:nvSpPr>
          <p:spPr bwMode="auto">
            <a:xfrm flipV="1">
              <a:off x="1545" y="3312"/>
              <a:ext cx="153" cy="1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8" name="Freeform 54">
              <a:extLst>
                <a:ext uri="{FF2B5EF4-FFF2-40B4-BE49-F238E27FC236}">
                  <a16:creationId xmlns:a16="http://schemas.microsoft.com/office/drawing/2014/main" id="{B939DAC6-E5FD-43E2-9343-EC9F7B40E22F}"/>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9" name="Freeform 55">
              <a:extLst>
                <a:ext uri="{FF2B5EF4-FFF2-40B4-BE49-F238E27FC236}">
                  <a16:creationId xmlns:a16="http://schemas.microsoft.com/office/drawing/2014/main" id="{D9A074D5-ECF9-44EF-AB7D-61FB91A9EE7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0" name="Freeform 56">
              <a:extLst>
                <a:ext uri="{FF2B5EF4-FFF2-40B4-BE49-F238E27FC236}">
                  <a16:creationId xmlns:a16="http://schemas.microsoft.com/office/drawing/2014/main" id="{34A890B5-C411-4636-85B9-173F7BE89A1C}"/>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1" name="Freeform 57">
              <a:extLst>
                <a:ext uri="{FF2B5EF4-FFF2-40B4-BE49-F238E27FC236}">
                  <a16:creationId xmlns:a16="http://schemas.microsoft.com/office/drawing/2014/main" id="{C4A79E17-6578-43DB-A5B7-D7E94F735A3C}"/>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Tree>
    <p:extLst>
      <p:ext uri="{BB962C8B-B14F-4D97-AF65-F5344CB8AC3E}">
        <p14:creationId xmlns:p14="http://schemas.microsoft.com/office/powerpoint/2010/main" val="12126403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5"/>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CTA layout with photo">
    <p:spTree>
      <p:nvGrpSpPr>
        <p:cNvPr id="1" name=""/>
        <p:cNvGrpSpPr/>
        <p:nvPr/>
      </p:nvGrpSpPr>
      <p:grpSpPr>
        <a:xfrm>
          <a:off x="0" y="0"/>
          <a:ext cx="0" cy="0"/>
          <a:chOff x="0" y="0"/>
          <a:chExt cx="0" cy="0"/>
        </a:xfrm>
      </p:grpSpPr>
      <p:grpSp>
        <p:nvGrpSpPr>
          <p:cNvPr id="13" name="Group 4">
            <a:extLst>
              <a:ext uri="{FF2B5EF4-FFF2-40B4-BE49-F238E27FC236}">
                <a16:creationId xmlns:a16="http://schemas.microsoft.com/office/drawing/2014/main" id="{38F77CCB-2B90-43D9-8C79-3A882C622F59}"/>
              </a:ext>
              <a:ext uri="{C183D7F6-B498-43B3-948B-1728B52AA6E4}">
                <adec:decorative xmlns:adec="http://schemas.microsoft.com/office/drawing/2017/decorative" val="1"/>
              </a:ext>
            </a:extLst>
          </p:cNvPr>
          <p:cNvGrpSpPr>
            <a:grpSpLocks noChangeAspect="1"/>
          </p:cNvGrpSpPr>
          <p:nvPr userDrawn="1"/>
        </p:nvGrpSpPr>
        <p:grpSpPr bwMode="auto">
          <a:xfrm>
            <a:off x="3895725" y="3106738"/>
            <a:ext cx="3989388" cy="3784600"/>
            <a:chOff x="2454" y="1957"/>
            <a:chExt cx="2513" cy="2384"/>
          </a:xfrm>
        </p:grpSpPr>
        <p:sp>
          <p:nvSpPr>
            <p:cNvPr id="14" name="AutoShape 3">
              <a:extLst>
                <a:ext uri="{FF2B5EF4-FFF2-40B4-BE49-F238E27FC236}">
                  <a16:creationId xmlns:a16="http://schemas.microsoft.com/office/drawing/2014/main" id="{EF3744E6-A28A-4C5E-9079-107210B5FCBF}"/>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5" name="Line 5">
              <a:extLst>
                <a:ext uri="{FF2B5EF4-FFF2-40B4-BE49-F238E27FC236}">
                  <a16:creationId xmlns:a16="http://schemas.microsoft.com/office/drawing/2014/main" id="{F40E366E-5BCD-4E4E-8AED-933F13CFD925}"/>
                </a:ext>
              </a:extLst>
            </p:cNvPr>
            <p:cNvSpPr>
              <a:spLocks noChangeShapeType="1"/>
            </p:cNvSpPr>
            <p:nvPr userDrawn="1"/>
          </p:nvSpPr>
          <p:spPr bwMode="auto">
            <a:xfrm flipV="1">
              <a:off x="4270" y="2926"/>
              <a:ext cx="407" cy="931"/>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6" name="Line 6">
              <a:extLst>
                <a:ext uri="{FF2B5EF4-FFF2-40B4-BE49-F238E27FC236}">
                  <a16:creationId xmlns:a16="http://schemas.microsoft.com/office/drawing/2014/main" id="{33AF4673-6503-447B-9025-69FFDBD3CDB3}"/>
                </a:ext>
              </a:extLst>
            </p:cNvPr>
            <p:cNvSpPr>
              <a:spLocks noChangeShapeType="1"/>
            </p:cNvSpPr>
            <p:nvPr userDrawn="1"/>
          </p:nvSpPr>
          <p:spPr bwMode="auto">
            <a:xfrm flipV="1">
              <a:off x="4004" y="3192"/>
              <a:ext cx="443" cy="101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7" name="Line 7">
              <a:extLst>
                <a:ext uri="{FF2B5EF4-FFF2-40B4-BE49-F238E27FC236}">
                  <a16:creationId xmlns:a16="http://schemas.microsoft.com/office/drawing/2014/main" id="{556EFD9A-C179-40C5-B49D-CE4EA91D8A0C}"/>
                </a:ext>
              </a:extLst>
            </p:cNvPr>
            <p:cNvSpPr>
              <a:spLocks noChangeShapeType="1"/>
            </p:cNvSpPr>
            <p:nvPr userDrawn="1"/>
          </p:nvSpPr>
          <p:spPr bwMode="auto">
            <a:xfrm flipV="1">
              <a:off x="3849" y="3721"/>
              <a:ext cx="274" cy="61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 name="Line 8">
              <a:extLst>
                <a:ext uri="{FF2B5EF4-FFF2-40B4-BE49-F238E27FC236}">
                  <a16:creationId xmlns:a16="http://schemas.microsoft.com/office/drawing/2014/main" id="{1ADDD33B-7479-4416-A3D1-4BB32B8BD3DD}"/>
                </a:ext>
              </a:extLst>
            </p:cNvPr>
            <p:cNvSpPr>
              <a:spLocks noChangeShapeType="1"/>
            </p:cNvSpPr>
            <p:nvPr userDrawn="1"/>
          </p:nvSpPr>
          <p:spPr bwMode="auto">
            <a:xfrm flipV="1">
              <a:off x="4160" y="3126"/>
              <a:ext cx="223" cy="51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 name="Line 9">
              <a:extLst>
                <a:ext uri="{FF2B5EF4-FFF2-40B4-BE49-F238E27FC236}">
                  <a16:creationId xmlns:a16="http://schemas.microsoft.com/office/drawing/2014/main" id="{70FF5F38-B8A2-4460-AE6A-A5A9DDDC9008}"/>
                </a:ext>
              </a:extLst>
            </p:cNvPr>
            <p:cNvSpPr>
              <a:spLocks noChangeShapeType="1"/>
            </p:cNvSpPr>
            <p:nvPr userDrawn="1"/>
          </p:nvSpPr>
          <p:spPr bwMode="auto">
            <a:xfrm flipV="1">
              <a:off x="4412" y="2810"/>
              <a:ext cx="110" cy="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0" name="Line 10">
              <a:extLst>
                <a:ext uri="{FF2B5EF4-FFF2-40B4-BE49-F238E27FC236}">
                  <a16:creationId xmlns:a16="http://schemas.microsoft.com/office/drawing/2014/main" id="{54991479-EFDD-4387-A743-B0BA54BAC97E}"/>
                </a:ext>
              </a:extLst>
            </p:cNvPr>
            <p:cNvSpPr>
              <a:spLocks noChangeShapeType="1"/>
            </p:cNvSpPr>
            <p:nvPr userDrawn="1"/>
          </p:nvSpPr>
          <p:spPr bwMode="auto">
            <a:xfrm flipV="1">
              <a:off x="4642" y="2401"/>
              <a:ext cx="59" cy="134"/>
            </a:xfrm>
            <a:prstGeom prst="line">
              <a:avLst/>
            </a:prstGeom>
            <a:noFill/>
            <a:ln w="19050" cap="flat">
              <a:solidFill>
                <a:srgbClr val="005A9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1" name="Line 11">
              <a:extLst>
                <a:ext uri="{FF2B5EF4-FFF2-40B4-BE49-F238E27FC236}">
                  <a16:creationId xmlns:a16="http://schemas.microsoft.com/office/drawing/2014/main" id="{A9223FA7-FA93-4CE5-AB55-6A3EE40C1E53}"/>
                </a:ext>
              </a:extLst>
            </p:cNvPr>
            <p:cNvSpPr>
              <a:spLocks noChangeShapeType="1"/>
            </p:cNvSpPr>
            <p:nvPr userDrawn="1"/>
          </p:nvSpPr>
          <p:spPr bwMode="auto">
            <a:xfrm flipV="1">
              <a:off x="4819" y="1998"/>
              <a:ext cx="58" cy="134"/>
            </a:xfrm>
            <a:prstGeom prst="line">
              <a:avLst/>
            </a:prstGeom>
            <a:noFill/>
            <a:ln w="19050" cap="flat">
              <a:solidFill>
                <a:srgbClr val="005A9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2" name="Line 13">
              <a:extLst>
                <a:ext uri="{FF2B5EF4-FFF2-40B4-BE49-F238E27FC236}">
                  <a16:creationId xmlns:a16="http://schemas.microsoft.com/office/drawing/2014/main" id="{DC17F235-8191-414D-A5BF-544039537CBB}"/>
                </a:ext>
              </a:extLst>
            </p:cNvPr>
            <p:cNvSpPr>
              <a:spLocks noChangeShapeType="1"/>
            </p:cNvSpPr>
            <p:nvPr userDrawn="1"/>
          </p:nvSpPr>
          <p:spPr bwMode="auto">
            <a:xfrm flipV="1">
              <a:off x="3948" y="4269"/>
              <a:ext cx="27" cy="7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3" name="Line 14">
              <a:extLst>
                <a:ext uri="{FF2B5EF4-FFF2-40B4-BE49-F238E27FC236}">
                  <a16:creationId xmlns:a16="http://schemas.microsoft.com/office/drawing/2014/main" id="{C6B38F67-BB86-419A-9657-40D267EEA272}"/>
                </a:ext>
              </a:extLst>
            </p:cNvPr>
            <p:cNvSpPr>
              <a:spLocks noChangeShapeType="1"/>
            </p:cNvSpPr>
            <p:nvPr userDrawn="1"/>
          </p:nvSpPr>
          <p:spPr bwMode="auto">
            <a:xfrm flipV="1">
              <a:off x="4065" y="3952"/>
              <a:ext cx="163" cy="38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4" name="Line 15">
              <a:extLst>
                <a:ext uri="{FF2B5EF4-FFF2-40B4-BE49-F238E27FC236}">
                  <a16:creationId xmlns:a16="http://schemas.microsoft.com/office/drawing/2014/main" id="{197C18CD-785C-481E-9553-ED8A72AA8502}"/>
                </a:ext>
              </a:extLst>
            </p:cNvPr>
            <p:cNvSpPr>
              <a:spLocks noChangeShapeType="1"/>
            </p:cNvSpPr>
            <p:nvPr userDrawn="1"/>
          </p:nvSpPr>
          <p:spPr bwMode="auto">
            <a:xfrm flipV="1">
              <a:off x="4706" y="2477"/>
              <a:ext cx="168" cy="38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5" name="Line 16">
              <a:extLst>
                <a:ext uri="{FF2B5EF4-FFF2-40B4-BE49-F238E27FC236}">
                  <a16:creationId xmlns:a16="http://schemas.microsoft.com/office/drawing/2014/main" id="{7FA0290D-10EB-4A4A-B38B-0FFD6BD0DA06}"/>
                </a:ext>
              </a:extLst>
            </p:cNvPr>
            <p:cNvSpPr>
              <a:spLocks noChangeShapeType="1"/>
            </p:cNvSpPr>
            <p:nvPr userDrawn="1"/>
          </p:nvSpPr>
          <p:spPr bwMode="auto">
            <a:xfrm flipV="1">
              <a:off x="4902" y="2280"/>
              <a:ext cx="58" cy="13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6" name="Line 17">
              <a:extLst>
                <a:ext uri="{FF2B5EF4-FFF2-40B4-BE49-F238E27FC236}">
                  <a16:creationId xmlns:a16="http://schemas.microsoft.com/office/drawing/2014/main" id="{08DC0C25-984D-4711-9930-FAAB1E431CE6}"/>
                </a:ext>
              </a:extLst>
            </p:cNvPr>
            <p:cNvSpPr>
              <a:spLocks noChangeShapeType="1"/>
            </p:cNvSpPr>
            <p:nvPr userDrawn="1"/>
          </p:nvSpPr>
          <p:spPr bwMode="auto">
            <a:xfrm flipV="1">
              <a:off x="3922" y="2943"/>
              <a:ext cx="432" cy="98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 name="Line 18">
              <a:extLst>
                <a:ext uri="{FF2B5EF4-FFF2-40B4-BE49-F238E27FC236}">
                  <a16:creationId xmlns:a16="http://schemas.microsoft.com/office/drawing/2014/main" id="{916B8963-FEF2-4D54-A87D-08A08761A01B}"/>
                </a:ext>
              </a:extLst>
            </p:cNvPr>
            <p:cNvSpPr>
              <a:spLocks noChangeShapeType="1"/>
            </p:cNvSpPr>
            <p:nvPr userDrawn="1"/>
          </p:nvSpPr>
          <p:spPr bwMode="auto">
            <a:xfrm flipV="1">
              <a:off x="3646" y="3227"/>
              <a:ext cx="469" cy="107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 name="Line 19">
              <a:extLst>
                <a:ext uri="{FF2B5EF4-FFF2-40B4-BE49-F238E27FC236}">
                  <a16:creationId xmlns:a16="http://schemas.microsoft.com/office/drawing/2014/main" id="{8E3E9155-322A-4971-94B4-37FC6C431FD3}"/>
                </a:ext>
              </a:extLst>
            </p:cNvPr>
            <p:cNvSpPr>
              <a:spLocks noChangeShapeType="1"/>
            </p:cNvSpPr>
            <p:nvPr userDrawn="1"/>
          </p:nvSpPr>
          <p:spPr bwMode="auto">
            <a:xfrm flipV="1">
              <a:off x="3536" y="3789"/>
              <a:ext cx="241" cy="54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9" name="Line 20">
              <a:extLst>
                <a:ext uri="{FF2B5EF4-FFF2-40B4-BE49-F238E27FC236}">
                  <a16:creationId xmlns:a16="http://schemas.microsoft.com/office/drawing/2014/main" id="{95F5E540-A484-4720-9DFD-877D4E7FBF8E}"/>
                </a:ext>
              </a:extLst>
            </p:cNvPr>
            <p:cNvSpPr>
              <a:spLocks noChangeShapeType="1"/>
            </p:cNvSpPr>
            <p:nvPr userDrawn="1"/>
          </p:nvSpPr>
          <p:spPr bwMode="auto">
            <a:xfrm flipV="1">
              <a:off x="3817" y="3159"/>
              <a:ext cx="236" cy="53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0" name="Line 21">
              <a:extLst>
                <a:ext uri="{FF2B5EF4-FFF2-40B4-BE49-F238E27FC236}">
                  <a16:creationId xmlns:a16="http://schemas.microsoft.com/office/drawing/2014/main" id="{60B8F8AF-BEF3-4AE8-98DC-975EFA6B78BC}"/>
                </a:ext>
              </a:extLst>
            </p:cNvPr>
            <p:cNvSpPr>
              <a:spLocks noChangeShapeType="1"/>
            </p:cNvSpPr>
            <p:nvPr userDrawn="1"/>
          </p:nvSpPr>
          <p:spPr bwMode="auto">
            <a:xfrm flipV="1">
              <a:off x="4083" y="2824"/>
              <a:ext cx="116" cy="26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1" name="Line 22">
              <a:extLst>
                <a:ext uri="{FF2B5EF4-FFF2-40B4-BE49-F238E27FC236}">
                  <a16:creationId xmlns:a16="http://schemas.microsoft.com/office/drawing/2014/main" id="{262234A4-5622-4A7D-9988-87D3A0D5A4A7}"/>
                </a:ext>
              </a:extLst>
            </p:cNvPr>
            <p:cNvSpPr>
              <a:spLocks noChangeShapeType="1"/>
            </p:cNvSpPr>
            <p:nvPr userDrawn="1"/>
          </p:nvSpPr>
          <p:spPr bwMode="auto">
            <a:xfrm flipV="1">
              <a:off x="4327" y="2391"/>
              <a:ext cx="62" cy="14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2" name="Line 23">
              <a:extLst>
                <a:ext uri="{FF2B5EF4-FFF2-40B4-BE49-F238E27FC236}">
                  <a16:creationId xmlns:a16="http://schemas.microsoft.com/office/drawing/2014/main" id="{20A9445D-3287-4894-967D-79E271B12257}"/>
                </a:ext>
              </a:extLst>
            </p:cNvPr>
            <p:cNvSpPr>
              <a:spLocks noChangeShapeType="1"/>
            </p:cNvSpPr>
            <p:nvPr userDrawn="1"/>
          </p:nvSpPr>
          <p:spPr bwMode="auto">
            <a:xfrm flipV="1">
              <a:off x="4514" y="1964"/>
              <a:ext cx="62" cy="14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3" name="Line 26">
              <a:extLst>
                <a:ext uri="{FF2B5EF4-FFF2-40B4-BE49-F238E27FC236}">
                  <a16:creationId xmlns:a16="http://schemas.microsoft.com/office/drawing/2014/main" id="{7453D2BD-49A1-495E-B0D6-BC2E024CEEE8}"/>
                </a:ext>
              </a:extLst>
            </p:cNvPr>
            <p:cNvSpPr>
              <a:spLocks noChangeShapeType="1"/>
            </p:cNvSpPr>
            <p:nvPr userDrawn="1"/>
          </p:nvSpPr>
          <p:spPr bwMode="auto">
            <a:xfrm flipV="1">
              <a:off x="3737" y="4028"/>
              <a:ext cx="141" cy="31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4" name="Line 27">
              <a:extLst>
                <a:ext uri="{FF2B5EF4-FFF2-40B4-BE49-F238E27FC236}">
                  <a16:creationId xmlns:a16="http://schemas.microsoft.com/office/drawing/2014/main" id="{53870035-F69F-4E66-A779-B19690311DB1}"/>
                </a:ext>
              </a:extLst>
            </p:cNvPr>
            <p:cNvSpPr>
              <a:spLocks noChangeShapeType="1"/>
            </p:cNvSpPr>
            <p:nvPr userDrawn="1"/>
          </p:nvSpPr>
          <p:spPr bwMode="auto">
            <a:xfrm flipV="1">
              <a:off x="4384" y="2467"/>
              <a:ext cx="178" cy="4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5" name="Line 28">
              <a:extLst>
                <a:ext uri="{FF2B5EF4-FFF2-40B4-BE49-F238E27FC236}">
                  <a16:creationId xmlns:a16="http://schemas.microsoft.com/office/drawing/2014/main" id="{F5D80EEC-76A2-4617-BF03-8DCC0D995049}"/>
                </a:ext>
              </a:extLst>
            </p:cNvPr>
            <p:cNvSpPr>
              <a:spLocks noChangeShapeType="1"/>
            </p:cNvSpPr>
            <p:nvPr userDrawn="1"/>
          </p:nvSpPr>
          <p:spPr bwMode="auto">
            <a:xfrm flipV="1">
              <a:off x="4592" y="2258"/>
              <a:ext cx="61" cy="14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6" name="Line 29">
              <a:extLst>
                <a:ext uri="{FF2B5EF4-FFF2-40B4-BE49-F238E27FC236}">
                  <a16:creationId xmlns:a16="http://schemas.microsoft.com/office/drawing/2014/main" id="{A3A2A0D8-8CDA-47B9-A80D-F096FE886A02}"/>
                </a:ext>
              </a:extLst>
            </p:cNvPr>
            <p:cNvSpPr>
              <a:spLocks noChangeShapeType="1"/>
            </p:cNvSpPr>
            <p:nvPr userDrawn="1"/>
          </p:nvSpPr>
          <p:spPr bwMode="auto">
            <a:xfrm flipV="1">
              <a:off x="3437" y="3932"/>
              <a:ext cx="175" cy="40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7" name="Line 30">
              <a:extLst>
                <a:ext uri="{FF2B5EF4-FFF2-40B4-BE49-F238E27FC236}">
                  <a16:creationId xmlns:a16="http://schemas.microsoft.com/office/drawing/2014/main" id="{CB30ACD1-EDDB-41CE-8E5C-5CA26C28D9F0}"/>
                </a:ext>
              </a:extLst>
            </p:cNvPr>
            <p:cNvSpPr>
              <a:spLocks noChangeShapeType="1"/>
            </p:cNvSpPr>
            <p:nvPr userDrawn="1"/>
          </p:nvSpPr>
          <p:spPr bwMode="auto">
            <a:xfrm flipV="1">
              <a:off x="3320" y="4151"/>
              <a:ext cx="82" cy="18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8" name="Line 32">
              <a:extLst>
                <a:ext uri="{FF2B5EF4-FFF2-40B4-BE49-F238E27FC236}">
                  <a16:creationId xmlns:a16="http://schemas.microsoft.com/office/drawing/2014/main" id="{3BB42EB1-8EEF-431C-A898-0F3AA7DCFADC}"/>
                </a:ext>
              </a:extLst>
            </p:cNvPr>
            <p:cNvSpPr>
              <a:spLocks noChangeShapeType="1"/>
            </p:cNvSpPr>
            <p:nvPr userDrawn="1"/>
          </p:nvSpPr>
          <p:spPr bwMode="auto">
            <a:xfrm flipV="1">
              <a:off x="3226" y="4089"/>
              <a:ext cx="111" cy="2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9" name="Line 33">
              <a:extLst>
                <a:ext uri="{FF2B5EF4-FFF2-40B4-BE49-F238E27FC236}">
                  <a16:creationId xmlns:a16="http://schemas.microsoft.com/office/drawing/2014/main" id="{BF393E61-254B-4942-BBFB-3E44848BA417}"/>
                </a:ext>
              </a:extLst>
            </p:cNvPr>
            <p:cNvSpPr>
              <a:spLocks noChangeShapeType="1"/>
            </p:cNvSpPr>
            <p:nvPr userDrawn="1"/>
          </p:nvSpPr>
          <p:spPr bwMode="auto">
            <a:xfrm flipV="1">
              <a:off x="3361" y="3821"/>
              <a:ext cx="93" cy="2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0" name="Line 34">
              <a:extLst>
                <a:ext uri="{FF2B5EF4-FFF2-40B4-BE49-F238E27FC236}">
                  <a16:creationId xmlns:a16="http://schemas.microsoft.com/office/drawing/2014/main" id="{AF6316F3-9EB9-49AC-92A0-CCF7E9EE1ABD}"/>
                </a:ext>
              </a:extLst>
            </p:cNvPr>
            <p:cNvSpPr>
              <a:spLocks noChangeShapeType="1"/>
            </p:cNvSpPr>
            <p:nvPr userDrawn="1"/>
          </p:nvSpPr>
          <p:spPr bwMode="auto">
            <a:xfrm flipV="1">
              <a:off x="3556" y="3475"/>
              <a:ext cx="49" cy="1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1" name="Line 35">
              <a:extLst>
                <a:ext uri="{FF2B5EF4-FFF2-40B4-BE49-F238E27FC236}">
                  <a16:creationId xmlns:a16="http://schemas.microsoft.com/office/drawing/2014/main" id="{40169161-95D2-4C40-9942-1DB496231F40}"/>
                </a:ext>
              </a:extLst>
            </p:cNvPr>
            <p:cNvSpPr>
              <a:spLocks noChangeShapeType="1"/>
            </p:cNvSpPr>
            <p:nvPr userDrawn="1"/>
          </p:nvSpPr>
          <p:spPr bwMode="auto">
            <a:xfrm flipV="1">
              <a:off x="3705" y="3134"/>
              <a:ext cx="50" cy="1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2" name="Line 39">
              <a:extLst>
                <a:ext uri="{FF2B5EF4-FFF2-40B4-BE49-F238E27FC236}">
                  <a16:creationId xmlns:a16="http://schemas.microsoft.com/office/drawing/2014/main" id="{B7D5A4C4-83A0-42E7-A287-53A4F64EDEE4}"/>
                </a:ext>
              </a:extLst>
            </p:cNvPr>
            <p:cNvSpPr>
              <a:spLocks noChangeShapeType="1"/>
            </p:cNvSpPr>
            <p:nvPr userDrawn="1"/>
          </p:nvSpPr>
          <p:spPr bwMode="auto">
            <a:xfrm flipV="1">
              <a:off x="3636" y="3551"/>
              <a:ext cx="143" cy="3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3" name="Line 40">
              <a:extLst>
                <a:ext uri="{FF2B5EF4-FFF2-40B4-BE49-F238E27FC236}">
                  <a16:creationId xmlns:a16="http://schemas.microsoft.com/office/drawing/2014/main" id="{86757FA3-27C1-411A-8E2F-BFC475A18B1E}"/>
                </a:ext>
              </a:extLst>
            </p:cNvPr>
            <p:cNvSpPr>
              <a:spLocks noChangeShapeType="1"/>
            </p:cNvSpPr>
            <p:nvPr userDrawn="1"/>
          </p:nvSpPr>
          <p:spPr bwMode="auto">
            <a:xfrm flipV="1">
              <a:off x="3802" y="3384"/>
              <a:ext cx="50" cy="11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4" name="Freeform 41">
              <a:extLst>
                <a:ext uri="{FF2B5EF4-FFF2-40B4-BE49-F238E27FC236}">
                  <a16:creationId xmlns:a16="http://schemas.microsoft.com/office/drawing/2014/main" id="{6BAD94B7-F695-4BAE-BF61-381B9BF5D2AA}"/>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5" name="Freeform 42">
              <a:extLst>
                <a:ext uri="{FF2B5EF4-FFF2-40B4-BE49-F238E27FC236}">
                  <a16:creationId xmlns:a16="http://schemas.microsoft.com/office/drawing/2014/main" id="{2EF4A4DE-7B77-4805-9FC0-633CAA856EA5}"/>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6" name="Freeform 43">
              <a:extLst>
                <a:ext uri="{FF2B5EF4-FFF2-40B4-BE49-F238E27FC236}">
                  <a16:creationId xmlns:a16="http://schemas.microsoft.com/office/drawing/2014/main" id="{B4624E0F-08FC-4ED1-9A21-57B6BB9B624A}"/>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7" name="Freeform 44">
              <a:extLst>
                <a:ext uri="{FF2B5EF4-FFF2-40B4-BE49-F238E27FC236}">
                  <a16:creationId xmlns:a16="http://schemas.microsoft.com/office/drawing/2014/main" id="{1C3951EB-1BB6-4364-B8D2-76CD668E4C33}"/>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3" name="Picture Placeholder 52">
            <a:extLst>
              <a:ext uri="{FF2B5EF4-FFF2-40B4-BE49-F238E27FC236}">
                <a16:creationId xmlns:a16="http://schemas.microsoft.com/office/drawing/2014/main" id="{1573A790-3D05-4E7C-A171-930050318AE1}"/>
              </a:ext>
              <a:ext uri="{C183D7F6-B498-43B3-948B-1728B52AA6E4}">
                <adec:decorative xmlns:adec="http://schemas.microsoft.com/office/drawing/2017/decorative" val="1"/>
              </a:ext>
            </a:extLst>
          </p:cNvPr>
          <p:cNvSpPr>
            <a:spLocks noGrp="1"/>
          </p:cNvSpPr>
          <p:nvPr>
            <p:ph type="pic" sz="quarter" idx="17" hasCustomPrompt="1"/>
          </p:nvPr>
        </p:nvSpPr>
        <p:spPr bwMode="ltGray">
          <a:xfrm>
            <a:off x="5947322" y="3178"/>
            <a:ext cx="6244679" cy="6854822"/>
          </a:xfrm>
          <a:custGeom>
            <a:avLst/>
            <a:gdLst>
              <a:gd name="connsiteX0" fmla="*/ 2972492 w 6244679"/>
              <a:gd name="connsiteY0" fmla="*/ 0 h 6848472"/>
              <a:gd name="connsiteX1" fmla="*/ 6244679 w 6244679"/>
              <a:gd name="connsiteY1" fmla="*/ 0 h 6848472"/>
              <a:gd name="connsiteX2" fmla="*/ 6244679 w 6244679"/>
              <a:gd name="connsiteY2" fmla="*/ 6848472 h 6848472"/>
              <a:gd name="connsiteX3" fmla="*/ 0 w 6244679"/>
              <a:gd name="connsiteY3" fmla="*/ 6848472 h 6848472"/>
              <a:gd name="connsiteX4" fmla="*/ 3004648 w 6244679"/>
              <a:gd name="connsiteY4" fmla="*/ 14137 h 6848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4679" h="6848472">
                <a:moveTo>
                  <a:pt x="2972492" y="0"/>
                </a:moveTo>
                <a:lnTo>
                  <a:pt x="6244679" y="0"/>
                </a:lnTo>
                <a:lnTo>
                  <a:pt x="6244679" y="6848472"/>
                </a:lnTo>
                <a:lnTo>
                  <a:pt x="0" y="6848472"/>
                </a:lnTo>
                <a:lnTo>
                  <a:pt x="3004648" y="14137"/>
                </a:lnTo>
                <a:close/>
              </a:path>
            </a:pathLst>
          </a:custGeom>
          <a:blipFill>
            <a:blip r:embed="rId2"/>
            <a:stretch>
              <a:fillRect/>
            </a:stretch>
          </a:blipFill>
          <a:effectLst/>
        </p:spPr>
        <p:txBody>
          <a:bodyPr wrap="square"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84200" y="1435100"/>
            <a:ext cx="5212080" cy="430887"/>
          </a:xfrm>
        </p:spPr>
        <p:txBody>
          <a:bodyPr wrap="square">
            <a:spAutoFit/>
          </a:bodyPr>
          <a:lstStyle>
            <a:lvl1pPr marL="0" indent="0">
              <a:spcBef>
                <a:spcPts val="1224"/>
              </a:spcBef>
              <a:buClr>
                <a:schemeClr val="tx1"/>
              </a:buClr>
              <a:buFont typeface="Arial" panose="020B0604020202020204" pitchFamily="34" charset="0"/>
              <a:buNone/>
              <a:defRPr sz="2800" b="0">
                <a:latin typeface="Segoe UI" panose="020B0502040204020203" pitchFamily="34" charset="0"/>
                <a:cs typeface="Segoe UI" panose="020B0502040204020203" pitchFamily="34" charset="0"/>
              </a:defRPr>
            </a:lvl1pPr>
            <a:lvl2pPr marL="255588" indent="0">
              <a:buFont typeface="Arial" panose="020B0604020202020204" pitchFamily="34" charset="0"/>
              <a:buNone/>
              <a:defRPr sz="2000" b="0"/>
            </a:lvl2pPr>
            <a:lvl3pPr marL="450850" indent="0">
              <a:buFont typeface="Arial" panose="020B0604020202020204" pitchFamily="34" charset="0"/>
              <a:buNone/>
              <a:tabLst/>
              <a:defRPr sz="1600" b="0"/>
            </a:lvl3pPr>
            <a:lvl4pPr marL="652462" indent="0">
              <a:buFont typeface="Arial" panose="020B0604020202020204" pitchFamily="34" charset="0"/>
              <a:buNone/>
              <a:defRPr sz="1400" b="0"/>
            </a:lvl4pPr>
            <a:lvl5pPr marL="854075" indent="0">
              <a:buFont typeface="Arial" panose="020B0604020202020204" pitchFamily="34" charset="0"/>
              <a:buNone/>
              <a:tabLst/>
              <a:defRPr sz="1400" b="0"/>
            </a:lvl5pPr>
          </a:lstStyle>
          <a:p>
            <a:pPr lvl="0"/>
            <a:r>
              <a:rPr lang="en-US"/>
              <a:t>Click to edit Master text styles</a:t>
            </a:r>
          </a:p>
        </p:txBody>
      </p:sp>
    </p:spTree>
    <p:extLst>
      <p:ext uri="{BB962C8B-B14F-4D97-AF65-F5344CB8AC3E}">
        <p14:creationId xmlns:p14="http://schemas.microsoft.com/office/powerpoint/2010/main" val="11309388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750"/>
                                        <p:tgtEl>
                                          <p:spTgt spid="53"/>
                                        </p:tgtEl>
                                      </p:cBhvr>
                                    </p:animEffect>
                                  </p:childTnLst>
                                </p:cTn>
                              </p:par>
                              <p:par>
                                <p:cTn id="8" presetID="63" presetClass="path" presetSubtype="0" decel="100000" fill="hold" grpId="1" nodeType="withEffect">
                                  <p:stCondLst>
                                    <p:cond delay="0"/>
                                  </p:stCondLst>
                                  <p:childTnLst>
                                    <p:animMotion origin="layout" path="M -4.79167E-6 0 L 0.05795 0 " pathEditMode="relative" rAng="0" ptsTypes="AA">
                                      <p:cBhvr>
                                        <p:cTn id="9" dur="500" spd="-100000" fill="hold"/>
                                        <p:tgtEl>
                                          <p:spTgt spid="53"/>
                                        </p:tgtEl>
                                        <p:attrNameLst>
                                          <p:attrName>ppt_x</p:attrName>
                                          <p:attrName>ppt_y</p:attrName>
                                        </p:attrNameLst>
                                      </p:cBhvr>
                                      <p:rCtr x="2891" y="0"/>
                                    </p:animMotion>
                                  </p:childTnLst>
                                </p:cTn>
                              </p:par>
                              <p:par>
                                <p:cTn id="10" presetID="10"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nodeType="withEffect">
                                  <p:stCondLst>
                                    <p:cond delay="0"/>
                                  </p:stCondLst>
                                  <p:childTnLst>
                                    <p:animMotion origin="layout" path="M -4.79167E-6 0 L 0.05795 0 " pathEditMode="relative" rAng="0" ptsTypes="AA">
                                      <p:cBhvr>
                                        <p:cTn id="14" dur="500" spd="-100000" fill="hold"/>
                                        <p:tgtEl>
                                          <p:spTgt spid="13"/>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3" grpId="1" animBg="1"/>
    </p:bld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8">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12">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CTA 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84199" y="1435100"/>
            <a:ext cx="11018519" cy="430887"/>
          </a:xfrm>
        </p:spPr>
        <p:txBody>
          <a:bodyPr wrap="square">
            <a:spAutoFit/>
          </a:bodyPr>
          <a:lstStyle>
            <a:lvl1pPr marL="0" indent="0">
              <a:spcBef>
                <a:spcPts val="1224"/>
              </a:spcBef>
              <a:buClr>
                <a:schemeClr val="tx1"/>
              </a:buClr>
              <a:buFont typeface="Arial" panose="020B0604020202020204" pitchFamily="34" charset="0"/>
              <a:buNone/>
              <a:defRPr sz="2800" b="0">
                <a:latin typeface="Segoe UI" panose="020B0502040204020203" pitchFamily="34" charset="0"/>
                <a:cs typeface="Segoe UI" panose="020B0502040204020203" pitchFamily="34" charset="0"/>
              </a:defRPr>
            </a:lvl1pPr>
            <a:lvl2pPr marL="255588" indent="0">
              <a:buFont typeface="Arial" panose="020B0604020202020204" pitchFamily="34" charset="0"/>
              <a:buNone/>
              <a:defRPr sz="2000" b="0"/>
            </a:lvl2pPr>
            <a:lvl3pPr marL="450850" indent="0">
              <a:buFont typeface="Arial" panose="020B0604020202020204" pitchFamily="34" charset="0"/>
              <a:buNone/>
              <a:tabLst/>
              <a:defRPr sz="1600" b="0"/>
            </a:lvl3pPr>
            <a:lvl4pPr marL="652462" indent="0">
              <a:buFont typeface="Arial" panose="020B0604020202020204" pitchFamily="34" charset="0"/>
              <a:buNone/>
              <a:defRPr sz="1400" b="0"/>
            </a:lvl4pPr>
            <a:lvl5pPr marL="854075" indent="0">
              <a:buFont typeface="Arial" panose="020B0604020202020204" pitchFamily="34" charset="0"/>
              <a:buNone/>
              <a:tabLst/>
              <a:defRPr sz="1400" b="0"/>
            </a:lvl5pPr>
          </a:lstStyle>
          <a:p>
            <a:pPr lvl="0"/>
            <a:r>
              <a:rPr lang="en-US"/>
              <a:t>Click to edit Master text styles</a:t>
            </a:r>
          </a:p>
        </p:txBody>
      </p:sp>
      <p:grpSp>
        <p:nvGrpSpPr>
          <p:cNvPr id="12" name="Group 11">
            <a:extLst>
              <a:ext uri="{FF2B5EF4-FFF2-40B4-BE49-F238E27FC236}">
                <a16:creationId xmlns:a16="http://schemas.microsoft.com/office/drawing/2014/main" id="{908520A8-0052-4433-B8D7-4861A83A5E07}"/>
              </a:ext>
              <a:ext uri="{C183D7F6-B498-43B3-948B-1728B52AA6E4}">
                <adec:decorative xmlns:adec="http://schemas.microsoft.com/office/drawing/2017/decorative" val="1"/>
              </a:ext>
            </a:extLst>
          </p:cNvPr>
          <p:cNvGrpSpPr>
            <a:grpSpLocks noChangeAspect="1"/>
          </p:cNvGrpSpPr>
          <p:nvPr userDrawn="1"/>
        </p:nvGrpSpPr>
        <p:grpSpPr bwMode="auto">
          <a:xfrm>
            <a:off x="8916595" y="3106738"/>
            <a:ext cx="3989388" cy="3784600"/>
            <a:chOff x="2454" y="1957"/>
            <a:chExt cx="2513" cy="2384"/>
          </a:xfrm>
        </p:grpSpPr>
        <p:sp>
          <p:nvSpPr>
            <p:cNvPr id="13" name="AutoShape 3">
              <a:extLst>
                <a:ext uri="{FF2B5EF4-FFF2-40B4-BE49-F238E27FC236}">
                  <a16:creationId xmlns:a16="http://schemas.microsoft.com/office/drawing/2014/main" id="{30888FD9-9D5B-49EF-9558-EE717628D202}"/>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 name="Line 5">
              <a:extLst>
                <a:ext uri="{FF2B5EF4-FFF2-40B4-BE49-F238E27FC236}">
                  <a16:creationId xmlns:a16="http://schemas.microsoft.com/office/drawing/2014/main" id="{E392EE9B-FC89-4AC5-8822-996BB137C2FC}"/>
                </a:ext>
              </a:extLst>
            </p:cNvPr>
            <p:cNvSpPr>
              <a:spLocks noChangeShapeType="1"/>
            </p:cNvSpPr>
            <p:nvPr userDrawn="1"/>
          </p:nvSpPr>
          <p:spPr bwMode="auto">
            <a:xfrm flipV="1">
              <a:off x="4270" y="3309"/>
              <a:ext cx="239" cy="54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5" name="Line 6">
              <a:extLst>
                <a:ext uri="{FF2B5EF4-FFF2-40B4-BE49-F238E27FC236}">
                  <a16:creationId xmlns:a16="http://schemas.microsoft.com/office/drawing/2014/main" id="{C234ECF5-FB3E-49FC-AD4B-E088D7C01CF8}"/>
                </a:ext>
              </a:extLst>
            </p:cNvPr>
            <p:cNvSpPr>
              <a:spLocks noChangeShapeType="1"/>
            </p:cNvSpPr>
            <p:nvPr userDrawn="1"/>
          </p:nvSpPr>
          <p:spPr bwMode="auto">
            <a:xfrm flipV="1">
              <a:off x="4004" y="3192"/>
              <a:ext cx="443" cy="101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6" name="Line 7">
              <a:extLst>
                <a:ext uri="{FF2B5EF4-FFF2-40B4-BE49-F238E27FC236}">
                  <a16:creationId xmlns:a16="http://schemas.microsoft.com/office/drawing/2014/main" id="{61EAE922-C656-4C61-85C8-225EB30FD2B1}"/>
                </a:ext>
              </a:extLst>
            </p:cNvPr>
            <p:cNvSpPr>
              <a:spLocks noChangeShapeType="1"/>
            </p:cNvSpPr>
            <p:nvPr userDrawn="1"/>
          </p:nvSpPr>
          <p:spPr bwMode="auto">
            <a:xfrm flipV="1">
              <a:off x="3849" y="3721"/>
              <a:ext cx="274" cy="61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7" name="Line 8">
              <a:extLst>
                <a:ext uri="{FF2B5EF4-FFF2-40B4-BE49-F238E27FC236}">
                  <a16:creationId xmlns:a16="http://schemas.microsoft.com/office/drawing/2014/main" id="{D5BFE50B-A015-44D3-B8EA-774F460C78A2}"/>
                </a:ext>
              </a:extLst>
            </p:cNvPr>
            <p:cNvSpPr>
              <a:spLocks noChangeShapeType="1"/>
            </p:cNvSpPr>
            <p:nvPr userDrawn="1"/>
          </p:nvSpPr>
          <p:spPr bwMode="auto">
            <a:xfrm flipV="1">
              <a:off x="4160" y="3126"/>
              <a:ext cx="223" cy="51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 name="Line 9">
              <a:extLst>
                <a:ext uri="{FF2B5EF4-FFF2-40B4-BE49-F238E27FC236}">
                  <a16:creationId xmlns:a16="http://schemas.microsoft.com/office/drawing/2014/main" id="{769D3B84-ED38-4FCE-A7F3-0A1FEA45F9BD}"/>
                </a:ext>
              </a:extLst>
            </p:cNvPr>
            <p:cNvSpPr>
              <a:spLocks noChangeShapeType="1"/>
            </p:cNvSpPr>
            <p:nvPr userDrawn="1"/>
          </p:nvSpPr>
          <p:spPr bwMode="auto">
            <a:xfrm flipV="1">
              <a:off x="4412" y="2810"/>
              <a:ext cx="110" cy="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 name="Line 13">
              <a:extLst>
                <a:ext uri="{FF2B5EF4-FFF2-40B4-BE49-F238E27FC236}">
                  <a16:creationId xmlns:a16="http://schemas.microsoft.com/office/drawing/2014/main" id="{25DB2594-7D75-4BC8-8D84-9CE9C63BDFC8}"/>
                </a:ext>
              </a:extLst>
            </p:cNvPr>
            <p:cNvSpPr>
              <a:spLocks noChangeShapeType="1"/>
            </p:cNvSpPr>
            <p:nvPr userDrawn="1"/>
          </p:nvSpPr>
          <p:spPr bwMode="auto">
            <a:xfrm flipV="1">
              <a:off x="3948" y="4269"/>
              <a:ext cx="27" cy="7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0" name="Line 14">
              <a:extLst>
                <a:ext uri="{FF2B5EF4-FFF2-40B4-BE49-F238E27FC236}">
                  <a16:creationId xmlns:a16="http://schemas.microsoft.com/office/drawing/2014/main" id="{D75B3C8F-624D-4510-888A-40664843D3FD}"/>
                </a:ext>
              </a:extLst>
            </p:cNvPr>
            <p:cNvSpPr>
              <a:spLocks noChangeShapeType="1"/>
            </p:cNvSpPr>
            <p:nvPr userDrawn="1"/>
          </p:nvSpPr>
          <p:spPr bwMode="auto">
            <a:xfrm flipV="1">
              <a:off x="4065" y="3952"/>
              <a:ext cx="163" cy="38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1" name="Line 17">
              <a:extLst>
                <a:ext uri="{FF2B5EF4-FFF2-40B4-BE49-F238E27FC236}">
                  <a16:creationId xmlns:a16="http://schemas.microsoft.com/office/drawing/2014/main" id="{431F0968-A4EA-4FBC-9B0A-5E9EDDC3229E}"/>
                </a:ext>
              </a:extLst>
            </p:cNvPr>
            <p:cNvSpPr>
              <a:spLocks noChangeShapeType="1"/>
            </p:cNvSpPr>
            <p:nvPr userDrawn="1"/>
          </p:nvSpPr>
          <p:spPr bwMode="auto">
            <a:xfrm flipV="1">
              <a:off x="3922" y="2943"/>
              <a:ext cx="432" cy="98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2" name="Line 18">
              <a:extLst>
                <a:ext uri="{FF2B5EF4-FFF2-40B4-BE49-F238E27FC236}">
                  <a16:creationId xmlns:a16="http://schemas.microsoft.com/office/drawing/2014/main" id="{00D14474-EA4C-4968-99EB-D0574DA47F4E}"/>
                </a:ext>
              </a:extLst>
            </p:cNvPr>
            <p:cNvSpPr>
              <a:spLocks noChangeShapeType="1"/>
            </p:cNvSpPr>
            <p:nvPr userDrawn="1"/>
          </p:nvSpPr>
          <p:spPr bwMode="auto">
            <a:xfrm flipV="1">
              <a:off x="3646" y="3227"/>
              <a:ext cx="469" cy="107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3" name="Line 19">
              <a:extLst>
                <a:ext uri="{FF2B5EF4-FFF2-40B4-BE49-F238E27FC236}">
                  <a16:creationId xmlns:a16="http://schemas.microsoft.com/office/drawing/2014/main" id="{094D2624-3572-46BA-A638-CA5C0A72DB61}"/>
                </a:ext>
              </a:extLst>
            </p:cNvPr>
            <p:cNvSpPr>
              <a:spLocks noChangeShapeType="1"/>
            </p:cNvSpPr>
            <p:nvPr userDrawn="1"/>
          </p:nvSpPr>
          <p:spPr bwMode="auto">
            <a:xfrm flipV="1">
              <a:off x="3536" y="3789"/>
              <a:ext cx="241" cy="54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4" name="Line 20">
              <a:extLst>
                <a:ext uri="{FF2B5EF4-FFF2-40B4-BE49-F238E27FC236}">
                  <a16:creationId xmlns:a16="http://schemas.microsoft.com/office/drawing/2014/main" id="{EF6069E9-B906-4FF0-8C73-104A1C345E4F}"/>
                </a:ext>
              </a:extLst>
            </p:cNvPr>
            <p:cNvSpPr>
              <a:spLocks noChangeShapeType="1"/>
            </p:cNvSpPr>
            <p:nvPr userDrawn="1"/>
          </p:nvSpPr>
          <p:spPr bwMode="auto">
            <a:xfrm flipV="1">
              <a:off x="3817" y="3159"/>
              <a:ext cx="236" cy="53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5" name="Line 21">
              <a:extLst>
                <a:ext uri="{FF2B5EF4-FFF2-40B4-BE49-F238E27FC236}">
                  <a16:creationId xmlns:a16="http://schemas.microsoft.com/office/drawing/2014/main" id="{9840BA05-E4DB-4C68-B4FC-485BA6786DD0}"/>
                </a:ext>
              </a:extLst>
            </p:cNvPr>
            <p:cNvSpPr>
              <a:spLocks noChangeShapeType="1"/>
            </p:cNvSpPr>
            <p:nvPr userDrawn="1"/>
          </p:nvSpPr>
          <p:spPr bwMode="auto">
            <a:xfrm flipV="1">
              <a:off x="4083" y="2824"/>
              <a:ext cx="116" cy="26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6" name="Line 22">
              <a:extLst>
                <a:ext uri="{FF2B5EF4-FFF2-40B4-BE49-F238E27FC236}">
                  <a16:creationId xmlns:a16="http://schemas.microsoft.com/office/drawing/2014/main" id="{8116A665-18E6-4084-833B-23FEE2318A23}"/>
                </a:ext>
              </a:extLst>
            </p:cNvPr>
            <p:cNvSpPr>
              <a:spLocks noChangeShapeType="1"/>
            </p:cNvSpPr>
            <p:nvPr userDrawn="1"/>
          </p:nvSpPr>
          <p:spPr bwMode="auto">
            <a:xfrm flipV="1">
              <a:off x="4327" y="2391"/>
              <a:ext cx="62" cy="14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 name="Line 26">
              <a:extLst>
                <a:ext uri="{FF2B5EF4-FFF2-40B4-BE49-F238E27FC236}">
                  <a16:creationId xmlns:a16="http://schemas.microsoft.com/office/drawing/2014/main" id="{CCD3AA5C-669A-407C-91B0-6AA0E963E11D}"/>
                </a:ext>
              </a:extLst>
            </p:cNvPr>
            <p:cNvSpPr>
              <a:spLocks noChangeShapeType="1"/>
            </p:cNvSpPr>
            <p:nvPr userDrawn="1"/>
          </p:nvSpPr>
          <p:spPr bwMode="auto">
            <a:xfrm flipV="1">
              <a:off x="3737" y="4028"/>
              <a:ext cx="141" cy="31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 name="Line 27">
              <a:extLst>
                <a:ext uri="{FF2B5EF4-FFF2-40B4-BE49-F238E27FC236}">
                  <a16:creationId xmlns:a16="http://schemas.microsoft.com/office/drawing/2014/main" id="{92E4F548-B064-4803-8CEE-2A8CA1428F8E}"/>
                </a:ext>
              </a:extLst>
            </p:cNvPr>
            <p:cNvSpPr>
              <a:spLocks noChangeShapeType="1"/>
            </p:cNvSpPr>
            <p:nvPr userDrawn="1"/>
          </p:nvSpPr>
          <p:spPr bwMode="auto">
            <a:xfrm flipV="1">
              <a:off x="4384" y="2579"/>
              <a:ext cx="138" cy="29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9" name="Line 29">
              <a:extLst>
                <a:ext uri="{FF2B5EF4-FFF2-40B4-BE49-F238E27FC236}">
                  <a16:creationId xmlns:a16="http://schemas.microsoft.com/office/drawing/2014/main" id="{12ED059C-C683-4AFE-A2D7-B8055BB6B02E}"/>
                </a:ext>
              </a:extLst>
            </p:cNvPr>
            <p:cNvSpPr>
              <a:spLocks noChangeShapeType="1"/>
            </p:cNvSpPr>
            <p:nvPr userDrawn="1"/>
          </p:nvSpPr>
          <p:spPr bwMode="auto">
            <a:xfrm flipV="1">
              <a:off x="3437" y="3932"/>
              <a:ext cx="175" cy="40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0" name="Line 30">
              <a:extLst>
                <a:ext uri="{FF2B5EF4-FFF2-40B4-BE49-F238E27FC236}">
                  <a16:creationId xmlns:a16="http://schemas.microsoft.com/office/drawing/2014/main" id="{57881EDC-4DD8-4090-9F92-20CCAA0A12C7}"/>
                </a:ext>
              </a:extLst>
            </p:cNvPr>
            <p:cNvSpPr>
              <a:spLocks noChangeShapeType="1"/>
            </p:cNvSpPr>
            <p:nvPr userDrawn="1"/>
          </p:nvSpPr>
          <p:spPr bwMode="auto">
            <a:xfrm flipV="1">
              <a:off x="3320" y="4151"/>
              <a:ext cx="82" cy="18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1" name="Line 32">
              <a:extLst>
                <a:ext uri="{FF2B5EF4-FFF2-40B4-BE49-F238E27FC236}">
                  <a16:creationId xmlns:a16="http://schemas.microsoft.com/office/drawing/2014/main" id="{3DA3CE98-3C5A-4D65-A090-FE7720E1AE54}"/>
                </a:ext>
              </a:extLst>
            </p:cNvPr>
            <p:cNvSpPr>
              <a:spLocks noChangeShapeType="1"/>
            </p:cNvSpPr>
            <p:nvPr userDrawn="1"/>
          </p:nvSpPr>
          <p:spPr bwMode="auto">
            <a:xfrm flipV="1">
              <a:off x="3226" y="4089"/>
              <a:ext cx="111" cy="2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2" name="Line 33">
              <a:extLst>
                <a:ext uri="{FF2B5EF4-FFF2-40B4-BE49-F238E27FC236}">
                  <a16:creationId xmlns:a16="http://schemas.microsoft.com/office/drawing/2014/main" id="{2EDB2FB5-C440-4210-84EA-2DD35F0E2AE3}"/>
                </a:ext>
              </a:extLst>
            </p:cNvPr>
            <p:cNvSpPr>
              <a:spLocks noChangeShapeType="1"/>
            </p:cNvSpPr>
            <p:nvPr userDrawn="1"/>
          </p:nvSpPr>
          <p:spPr bwMode="auto">
            <a:xfrm flipV="1">
              <a:off x="3361" y="3821"/>
              <a:ext cx="93" cy="2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3" name="Line 34">
              <a:extLst>
                <a:ext uri="{FF2B5EF4-FFF2-40B4-BE49-F238E27FC236}">
                  <a16:creationId xmlns:a16="http://schemas.microsoft.com/office/drawing/2014/main" id="{F70B76D7-9C3B-4A98-902A-87594774656B}"/>
                </a:ext>
              </a:extLst>
            </p:cNvPr>
            <p:cNvSpPr>
              <a:spLocks noChangeShapeType="1"/>
            </p:cNvSpPr>
            <p:nvPr userDrawn="1"/>
          </p:nvSpPr>
          <p:spPr bwMode="auto">
            <a:xfrm flipV="1">
              <a:off x="3556" y="3475"/>
              <a:ext cx="49" cy="1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4" name="Line 35">
              <a:extLst>
                <a:ext uri="{FF2B5EF4-FFF2-40B4-BE49-F238E27FC236}">
                  <a16:creationId xmlns:a16="http://schemas.microsoft.com/office/drawing/2014/main" id="{CC022C80-1548-4862-B8DC-DF34BBC95F4F}"/>
                </a:ext>
              </a:extLst>
            </p:cNvPr>
            <p:cNvSpPr>
              <a:spLocks noChangeShapeType="1"/>
            </p:cNvSpPr>
            <p:nvPr userDrawn="1"/>
          </p:nvSpPr>
          <p:spPr bwMode="auto">
            <a:xfrm flipV="1">
              <a:off x="3705" y="3134"/>
              <a:ext cx="50" cy="1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5" name="Line 39">
              <a:extLst>
                <a:ext uri="{FF2B5EF4-FFF2-40B4-BE49-F238E27FC236}">
                  <a16:creationId xmlns:a16="http://schemas.microsoft.com/office/drawing/2014/main" id="{EFAE99D0-7542-4B98-9481-BC532772F2BE}"/>
                </a:ext>
              </a:extLst>
            </p:cNvPr>
            <p:cNvSpPr>
              <a:spLocks noChangeShapeType="1"/>
            </p:cNvSpPr>
            <p:nvPr userDrawn="1"/>
          </p:nvSpPr>
          <p:spPr bwMode="auto">
            <a:xfrm flipV="1">
              <a:off x="3636" y="3551"/>
              <a:ext cx="143" cy="3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6" name="Line 40">
              <a:extLst>
                <a:ext uri="{FF2B5EF4-FFF2-40B4-BE49-F238E27FC236}">
                  <a16:creationId xmlns:a16="http://schemas.microsoft.com/office/drawing/2014/main" id="{7F8D7814-1769-49CB-A9CB-A344CE65016C}"/>
                </a:ext>
              </a:extLst>
            </p:cNvPr>
            <p:cNvSpPr>
              <a:spLocks noChangeShapeType="1"/>
            </p:cNvSpPr>
            <p:nvPr userDrawn="1"/>
          </p:nvSpPr>
          <p:spPr bwMode="auto">
            <a:xfrm flipV="1">
              <a:off x="3802" y="3384"/>
              <a:ext cx="50" cy="11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7" name="Freeform 41">
              <a:extLst>
                <a:ext uri="{FF2B5EF4-FFF2-40B4-BE49-F238E27FC236}">
                  <a16:creationId xmlns:a16="http://schemas.microsoft.com/office/drawing/2014/main" id="{E4E8BC53-3900-4720-9452-60043F3ED364}"/>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8" name="Freeform 42">
              <a:extLst>
                <a:ext uri="{FF2B5EF4-FFF2-40B4-BE49-F238E27FC236}">
                  <a16:creationId xmlns:a16="http://schemas.microsoft.com/office/drawing/2014/main" id="{AF0E868D-5767-44DB-AD40-5C0B769024CE}"/>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9" name="Freeform 43">
              <a:extLst>
                <a:ext uri="{FF2B5EF4-FFF2-40B4-BE49-F238E27FC236}">
                  <a16:creationId xmlns:a16="http://schemas.microsoft.com/office/drawing/2014/main" id="{35CCEF96-45A7-43A8-8CEE-9937DA6122AD}"/>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8" name="Freeform 44">
              <a:extLst>
                <a:ext uri="{FF2B5EF4-FFF2-40B4-BE49-F238E27FC236}">
                  <a16:creationId xmlns:a16="http://schemas.microsoft.com/office/drawing/2014/main" id="{FCB79A91-8DDC-4B41-9FF5-C91F8FF4BFF7}"/>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Tree>
    <p:extLst>
      <p:ext uri="{BB962C8B-B14F-4D97-AF65-F5344CB8AC3E}">
        <p14:creationId xmlns:p14="http://schemas.microsoft.com/office/powerpoint/2010/main" val="26550859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750"/>
                                        <p:tgtEl>
                                          <p:spTgt spid="12"/>
                                        </p:tgtEl>
                                      </p:cBhvr>
                                    </p:animEffect>
                                  </p:childTnLst>
                                </p:cTn>
                              </p:par>
                              <p:par>
                                <p:cTn id="8" presetID="63" presetClass="path" presetSubtype="0" decel="100000" fill="hold" nodeType="withEffect">
                                  <p:stCondLst>
                                    <p:cond delay="0"/>
                                  </p:stCondLst>
                                  <p:childTnLst>
                                    <p:animMotion origin="layout" path="M -1.875E-6 4.81481E-6 L 0.05794 4.81481E-6 " pathEditMode="relative" rAng="0" ptsTypes="AA">
                                      <p:cBhvr>
                                        <p:cTn id="9" dur="500" spd="-100000" fill="hold"/>
                                        <p:tgtEl>
                                          <p:spTgt spid="12"/>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8">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12">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Customer wins">
    <p:bg>
      <p:bgPr>
        <a:solidFill>
          <a:schemeClr val="tx1"/>
        </a:solidFill>
        <a:effectLst/>
      </p:bgPr>
    </p:bg>
    <p:spTree>
      <p:nvGrpSpPr>
        <p:cNvPr id="1" name=""/>
        <p:cNvGrpSpPr/>
        <p:nvPr/>
      </p:nvGrpSpPr>
      <p:grpSpPr>
        <a:xfrm>
          <a:off x="0" y="0"/>
          <a:ext cx="0" cy="0"/>
          <a:chOff x="0" y="0"/>
          <a:chExt cx="0" cy="0"/>
        </a:xfrm>
      </p:grpSpPr>
      <p:sp>
        <p:nvSpPr>
          <p:cNvPr id="44" name="Title 10">
            <a:extLst>
              <a:ext uri="{FF2B5EF4-FFF2-40B4-BE49-F238E27FC236}">
                <a16:creationId xmlns:a16="http://schemas.microsoft.com/office/drawing/2014/main" id="{596D50BD-BBDE-4036-BA5C-852C4410B9BF}"/>
              </a:ext>
            </a:extLst>
          </p:cNvPr>
          <p:cNvSpPr>
            <a:spLocks noGrp="1"/>
          </p:cNvSpPr>
          <p:nvPr>
            <p:ph type="title"/>
          </p:nvPr>
        </p:nvSpPr>
        <p:spPr>
          <a:xfrm>
            <a:off x="585217" y="1193374"/>
            <a:ext cx="8023194" cy="791986"/>
          </a:xfrm>
          <a:noFill/>
        </p:spPr>
        <p:txBody>
          <a:bodyPr vert="horz" wrap="square" lIns="0" tIns="0" rIns="0" bIns="0" rtlCol="0">
            <a:noAutofit/>
          </a:bodyPr>
          <a:lstStyle>
            <a:lvl1pPr>
              <a:defRPr lang="en-US" sz="2400" spc="0" dirty="0">
                <a:gradFill flip="none" rotWithShape="1">
                  <a:gsLst>
                    <a:gs pos="82000">
                      <a:schemeClr val="accent1"/>
                    </a:gs>
                    <a:gs pos="0">
                      <a:schemeClr val="accent1"/>
                    </a:gs>
                  </a:gsLst>
                  <a:lin ang="2700000" scaled="1"/>
                  <a:tileRect/>
                </a:gradFill>
              </a:defRPr>
            </a:lvl1pPr>
          </a:lstStyle>
          <a:p>
            <a:pPr marL="0" marR="0" lvl="0" indent="0" fontAlgn="auto">
              <a:spcBef>
                <a:spcPts val="0"/>
              </a:spcBef>
              <a:spcAft>
                <a:spcPts val="0"/>
              </a:spcAft>
              <a:buClrTx/>
              <a:buSzPct val="90000"/>
              <a:buFont typeface="Wingdings" panose="05000000000000000000" pitchFamily="2" charset="2"/>
              <a:tabLst/>
            </a:pPr>
            <a:r>
              <a:rPr lang="en-US"/>
              <a:t>Click to edit Master title style</a:t>
            </a:r>
          </a:p>
        </p:txBody>
      </p:sp>
      <p:grpSp>
        <p:nvGrpSpPr>
          <p:cNvPr id="26" name="Group 25">
            <a:extLst>
              <a:ext uri="{FF2B5EF4-FFF2-40B4-BE49-F238E27FC236}">
                <a16:creationId xmlns:a16="http://schemas.microsoft.com/office/drawing/2014/main" id="{FFE0CA2A-50BC-452D-8F43-10FF672C2ED2}"/>
              </a:ext>
              <a:ext uri="{C183D7F6-B498-43B3-948B-1728B52AA6E4}">
                <adec:decorative xmlns:adec="http://schemas.microsoft.com/office/drawing/2017/decorative" val="1"/>
              </a:ext>
            </a:extLst>
          </p:cNvPr>
          <p:cNvGrpSpPr/>
          <p:nvPr userDrawn="1"/>
        </p:nvGrpSpPr>
        <p:grpSpPr>
          <a:xfrm>
            <a:off x="7916779" y="4764144"/>
            <a:ext cx="1211246" cy="2112069"/>
            <a:chOff x="9559916" y="4975226"/>
            <a:chExt cx="965994" cy="1684419"/>
          </a:xfrm>
        </p:grpSpPr>
        <p:sp>
          <p:nvSpPr>
            <p:cNvPr id="27" name="Line 18">
              <a:extLst>
                <a:ext uri="{FF2B5EF4-FFF2-40B4-BE49-F238E27FC236}">
                  <a16:creationId xmlns:a16="http://schemas.microsoft.com/office/drawing/2014/main" id="{B601DB39-9F7F-4C54-B3C5-003A68815618}"/>
                </a:ext>
              </a:extLst>
            </p:cNvPr>
            <p:cNvSpPr>
              <a:spLocks noChangeShapeType="1"/>
            </p:cNvSpPr>
            <p:nvPr userDrawn="1"/>
          </p:nvSpPr>
          <p:spPr bwMode="auto">
            <a:xfrm flipV="1">
              <a:off x="10223474" y="5929313"/>
              <a:ext cx="302435" cy="70810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8" name="Line 19">
              <a:extLst>
                <a:ext uri="{FF2B5EF4-FFF2-40B4-BE49-F238E27FC236}">
                  <a16:creationId xmlns:a16="http://schemas.microsoft.com/office/drawing/2014/main" id="{75721731-4090-4A05-B110-B77B84F8782A}"/>
                </a:ext>
              </a:extLst>
            </p:cNvPr>
            <p:cNvSpPr>
              <a:spLocks noChangeShapeType="1"/>
            </p:cNvSpPr>
            <p:nvPr userDrawn="1"/>
          </p:nvSpPr>
          <p:spPr bwMode="auto">
            <a:xfrm flipV="1">
              <a:off x="10059961" y="6015038"/>
              <a:ext cx="277814" cy="63825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9" name="Line 20">
              <a:extLst>
                <a:ext uri="{FF2B5EF4-FFF2-40B4-BE49-F238E27FC236}">
                  <a16:creationId xmlns:a16="http://schemas.microsoft.com/office/drawing/2014/main" id="{62BBE30B-5B51-4BDA-A191-2FA80854B685}"/>
                </a:ext>
              </a:extLst>
            </p:cNvPr>
            <p:cNvSpPr>
              <a:spLocks noChangeShapeType="1"/>
            </p:cNvSpPr>
            <p:nvPr userDrawn="1"/>
          </p:nvSpPr>
          <p:spPr bwMode="auto">
            <a:xfrm flipV="1">
              <a:off x="10401275" y="5624513"/>
              <a:ext cx="124635" cy="2460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0" name="Line 26">
              <a:extLst>
                <a:ext uri="{FF2B5EF4-FFF2-40B4-BE49-F238E27FC236}">
                  <a16:creationId xmlns:a16="http://schemas.microsoft.com/office/drawing/2014/main" id="{4C892D9B-C7CA-42E9-8869-34D0919E7572}"/>
                </a:ext>
              </a:extLst>
            </p:cNvPr>
            <p:cNvSpPr>
              <a:spLocks noChangeShapeType="1"/>
            </p:cNvSpPr>
            <p:nvPr userDrawn="1"/>
          </p:nvSpPr>
          <p:spPr bwMode="auto">
            <a:xfrm flipV="1">
              <a:off x="10377461" y="6394450"/>
              <a:ext cx="120651" cy="26519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1" name="Line 29">
              <a:extLst>
                <a:ext uri="{FF2B5EF4-FFF2-40B4-BE49-F238E27FC236}">
                  <a16:creationId xmlns:a16="http://schemas.microsoft.com/office/drawing/2014/main" id="{7CF9A810-59AE-43DE-B8B6-76F78A2B5E23}"/>
                </a:ext>
              </a:extLst>
            </p:cNvPr>
            <p:cNvSpPr>
              <a:spLocks noChangeShapeType="1"/>
            </p:cNvSpPr>
            <p:nvPr userDrawn="1"/>
          </p:nvSpPr>
          <p:spPr bwMode="auto">
            <a:xfrm flipV="1">
              <a:off x="9913120" y="6242051"/>
              <a:ext cx="162718" cy="40648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2" name="Line 30">
              <a:extLst>
                <a:ext uri="{FF2B5EF4-FFF2-40B4-BE49-F238E27FC236}">
                  <a16:creationId xmlns:a16="http://schemas.microsoft.com/office/drawing/2014/main" id="{59A7420E-695A-42E4-8562-FEAA31131BF4}"/>
                </a:ext>
              </a:extLst>
            </p:cNvPr>
            <p:cNvSpPr>
              <a:spLocks noChangeShapeType="1"/>
            </p:cNvSpPr>
            <p:nvPr userDrawn="1"/>
          </p:nvSpPr>
          <p:spPr bwMode="auto">
            <a:xfrm flipV="1">
              <a:off x="9732144" y="6356433"/>
              <a:ext cx="130175" cy="29210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3" name="Line 32">
              <a:extLst>
                <a:ext uri="{FF2B5EF4-FFF2-40B4-BE49-F238E27FC236}">
                  <a16:creationId xmlns:a16="http://schemas.microsoft.com/office/drawing/2014/main" id="{EC0947A8-31A0-4F93-B0EA-BDD39C5FCA0B}"/>
                </a:ext>
              </a:extLst>
            </p:cNvPr>
            <p:cNvSpPr>
              <a:spLocks noChangeShapeType="1"/>
            </p:cNvSpPr>
            <p:nvPr userDrawn="1"/>
          </p:nvSpPr>
          <p:spPr bwMode="auto">
            <a:xfrm flipV="1">
              <a:off x="9559916" y="6491286"/>
              <a:ext cx="79359" cy="15388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4" name="Line 33">
              <a:extLst>
                <a:ext uri="{FF2B5EF4-FFF2-40B4-BE49-F238E27FC236}">
                  <a16:creationId xmlns:a16="http://schemas.microsoft.com/office/drawing/2014/main" id="{7A9C9587-2D97-4110-ACE1-E65666287BD8}"/>
                </a:ext>
              </a:extLst>
            </p:cNvPr>
            <p:cNvSpPr>
              <a:spLocks noChangeShapeType="1"/>
            </p:cNvSpPr>
            <p:nvPr userDrawn="1"/>
          </p:nvSpPr>
          <p:spPr bwMode="auto">
            <a:xfrm flipV="1">
              <a:off x="9677375" y="6065838"/>
              <a:ext cx="147638" cy="33813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5" name="Line 34">
              <a:extLst>
                <a:ext uri="{FF2B5EF4-FFF2-40B4-BE49-F238E27FC236}">
                  <a16:creationId xmlns:a16="http://schemas.microsoft.com/office/drawing/2014/main" id="{A81C2C14-7F11-4D03-8057-1B2B38DC3B64}"/>
                </a:ext>
              </a:extLst>
            </p:cNvPr>
            <p:cNvSpPr>
              <a:spLocks noChangeShapeType="1"/>
            </p:cNvSpPr>
            <p:nvPr userDrawn="1"/>
          </p:nvSpPr>
          <p:spPr bwMode="auto">
            <a:xfrm flipV="1">
              <a:off x="9986937" y="5516563"/>
              <a:ext cx="77788" cy="17938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6" name="Line 35">
              <a:extLst>
                <a:ext uri="{FF2B5EF4-FFF2-40B4-BE49-F238E27FC236}">
                  <a16:creationId xmlns:a16="http://schemas.microsoft.com/office/drawing/2014/main" id="{72252DFE-C8D8-44DA-BF38-F3AB5F60AED0}"/>
                </a:ext>
              </a:extLst>
            </p:cNvPr>
            <p:cNvSpPr>
              <a:spLocks noChangeShapeType="1"/>
            </p:cNvSpPr>
            <p:nvPr userDrawn="1"/>
          </p:nvSpPr>
          <p:spPr bwMode="auto">
            <a:xfrm flipV="1">
              <a:off x="10223475" y="4975226"/>
              <a:ext cx="79375" cy="17938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7" name="Line 39">
              <a:extLst>
                <a:ext uri="{FF2B5EF4-FFF2-40B4-BE49-F238E27FC236}">
                  <a16:creationId xmlns:a16="http://schemas.microsoft.com/office/drawing/2014/main" id="{ED6A64C8-44E5-4704-BEEF-40FD60056C03}"/>
                </a:ext>
              </a:extLst>
            </p:cNvPr>
            <p:cNvSpPr>
              <a:spLocks noChangeShapeType="1"/>
            </p:cNvSpPr>
            <p:nvPr userDrawn="1"/>
          </p:nvSpPr>
          <p:spPr bwMode="auto">
            <a:xfrm flipV="1">
              <a:off x="10113937" y="5637213"/>
              <a:ext cx="227013" cy="51593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8" name="Line 40">
              <a:extLst>
                <a:ext uri="{FF2B5EF4-FFF2-40B4-BE49-F238E27FC236}">
                  <a16:creationId xmlns:a16="http://schemas.microsoft.com/office/drawing/2014/main" id="{E301DB2E-64B7-4D95-92E2-52F45007A32B}"/>
                </a:ext>
              </a:extLst>
            </p:cNvPr>
            <p:cNvSpPr>
              <a:spLocks noChangeShapeType="1"/>
            </p:cNvSpPr>
            <p:nvPr userDrawn="1"/>
          </p:nvSpPr>
          <p:spPr bwMode="auto">
            <a:xfrm flipV="1">
              <a:off x="10377462" y="5372101"/>
              <a:ext cx="79375" cy="17938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9" name="Freeform 43">
              <a:extLst>
                <a:ext uri="{FF2B5EF4-FFF2-40B4-BE49-F238E27FC236}">
                  <a16:creationId xmlns:a16="http://schemas.microsoft.com/office/drawing/2014/main" id="{D97A3B94-BCEC-4317-AD06-EE684A4EA283}"/>
                </a:ext>
              </a:extLst>
            </p:cNvPr>
            <p:cNvSpPr>
              <a:spLocks/>
            </p:cNvSpPr>
            <p:nvPr userDrawn="1"/>
          </p:nvSpPr>
          <p:spPr bwMode="auto">
            <a:xfrm>
              <a:off x="10190137" y="5788026"/>
              <a:ext cx="125413" cy="125413"/>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9" name="Text Placeholder 2">
            <a:extLst>
              <a:ext uri="{FF2B5EF4-FFF2-40B4-BE49-F238E27FC236}">
                <a16:creationId xmlns:a16="http://schemas.microsoft.com/office/drawing/2014/main" id="{8BFA9C2A-CC73-48DF-B4C6-FCFF80A4CE96}"/>
              </a:ext>
            </a:extLst>
          </p:cNvPr>
          <p:cNvSpPr>
            <a:spLocks noGrp="1"/>
          </p:cNvSpPr>
          <p:nvPr>
            <p:ph type="body" sz="quarter" idx="12" hasCustomPrompt="1"/>
          </p:nvPr>
        </p:nvSpPr>
        <p:spPr>
          <a:xfrm>
            <a:off x="588262" y="2039603"/>
            <a:ext cx="8023195" cy="184666"/>
          </a:xfrm>
          <a:noFill/>
        </p:spPr>
        <p:txBody>
          <a:bodyPr vert="horz" wrap="square" lIns="0" tIns="0" rIns="0" bIns="0" rtlCol="0">
            <a:spAutoFit/>
          </a:bodyPr>
          <a:lstStyle>
            <a:lvl1pPr marL="0" indent="0">
              <a:buNone/>
              <a:defRPr lang="en-US" sz="1200" baseline="0" dirty="0" smtClean="0">
                <a:gradFill flip="none" rotWithShape="1">
                  <a:gsLst>
                    <a:gs pos="82000">
                      <a:schemeClr val="bg1"/>
                    </a:gs>
                    <a:gs pos="0">
                      <a:schemeClr val="bg1"/>
                    </a:gs>
                  </a:gsLst>
                  <a:lin ang="2700000" scaled="1"/>
                  <a:tileRect/>
                </a:gradFill>
                <a:latin typeface="+mn-lt"/>
              </a:defRPr>
            </a:lvl1pPr>
          </a:lstStyle>
          <a:p>
            <a:pPr marL="228600" lvl="0" indent="-228600">
              <a:spcBef>
                <a:spcPts val="0"/>
              </a:spcBef>
            </a:pPr>
            <a:r>
              <a:rPr lang="en-US"/>
              <a:t>Company description</a:t>
            </a:r>
          </a:p>
        </p:txBody>
      </p:sp>
      <p:sp>
        <p:nvSpPr>
          <p:cNvPr id="3" name="Text Placeholder 2">
            <a:extLst>
              <a:ext uri="{FF2B5EF4-FFF2-40B4-BE49-F238E27FC236}">
                <a16:creationId xmlns:a16="http://schemas.microsoft.com/office/drawing/2014/main" id="{6D3928E1-6605-455A-8BC2-7E9527F12D31}"/>
              </a:ext>
            </a:extLst>
          </p:cNvPr>
          <p:cNvSpPr>
            <a:spLocks noGrp="1"/>
          </p:cNvSpPr>
          <p:nvPr userDrawn="1">
            <p:ph type="body" sz="quarter" idx="18" hasCustomPrompt="1"/>
          </p:nvPr>
        </p:nvSpPr>
        <p:spPr>
          <a:xfrm>
            <a:off x="588262" y="4246444"/>
            <a:ext cx="3940331" cy="2241523"/>
          </a:xfrm>
          <a:solidFill>
            <a:schemeClr val="tx1"/>
          </a:solidFill>
          <a:ln w="22225">
            <a:solidFill>
              <a:schemeClr val="accent1"/>
            </a:solidFill>
          </a:ln>
        </p:spPr>
        <p:txBody>
          <a:bodyPr wrap="square" lIns="182880" tIns="182880" rIns="182880" bIns="182880" anchor="t" anchorCtr="0">
            <a:noAutofit/>
          </a:bodyPr>
          <a:lstStyle>
            <a:lvl1pPr marL="0" indent="0">
              <a:buNone/>
              <a:defRPr sz="1100">
                <a:gradFill flip="none" rotWithShape="1">
                  <a:gsLst>
                    <a:gs pos="82000">
                      <a:schemeClr val="accent1"/>
                    </a:gs>
                    <a:gs pos="0">
                      <a:schemeClr val="accent1"/>
                    </a:gs>
                  </a:gsLst>
                  <a:lin ang="2700000" scaled="1"/>
                  <a:tileRect/>
                </a:gradFill>
                <a:latin typeface="+mj-lt"/>
              </a:defRPr>
            </a:lvl1pPr>
            <a:lvl2pPr marL="228600" indent="0">
              <a:buNone/>
              <a:defRPr/>
            </a:lvl2pPr>
          </a:lstStyle>
          <a:p>
            <a:pPr lvl="0"/>
            <a:r>
              <a:rPr lang="en-US"/>
              <a:t>Click to add customer quote</a:t>
            </a:r>
          </a:p>
        </p:txBody>
      </p:sp>
      <p:sp>
        <p:nvSpPr>
          <p:cNvPr id="58" name="Picture Placeholder 11">
            <a:extLst>
              <a:ext uri="{FF2B5EF4-FFF2-40B4-BE49-F238E27FC236}">
                <a16:creationId xmlns:a16="http://schemas.microsoft.com/office/drawing/2014/main" id="{CD7FAC4A-0E77-46BB-9272-A9EC7A01CEBC}"/>
              </a:ext>
              <a:ext uri="{C183D7F6-B498-43B3-948B-1728B52AA6E4}">
                <adec:decorative xmlns:adec="http://schemas.microsoft.com/office/drawing/2017/decorative" val="1"/>
              </a:ext>
            </a:extLst>
          </p:cNvPr>
          <p:cNvSpPr>
            <a:spLocks noGrp="1"/>
          </p:cNvSpPr>
          <p:nvPr>
            <p:ph type="pic" sz="quarter" idx="32"/>
          </p:nvPr>
        </p:nvSpPr>
        <p:spPr>
          <a:xfrm>
            <a:off x="9075612" y="0"/>
            <a:ext cx="3116388" cy="6857999"/>
          </a:xfrm>
          <a:solidFill>
            <a:schemeClr val="tx1"/>
          </a:solidFill>
          <a:effectLst>
            <a:outerShdw blurRad="190500" dist="38100" dir="2700000" algn="ctr" rotWithShape="0">
              <a:schemeClr val="bg1">
                <a:alpha val="25000"/>
              </a:schemeClr>
            </a:outerShdw>
          </a:effectLst>
        </p:spPr>
        <p:txBody>
          <a:bodyPr/>
          <a:lstStyle/>
          <a:p>
            <a:endParaRPr lang="en-US"/>
          </a:p>
        </p:txBody>
      </p:sp>
      <p:sp>
        <p:nvSpPr>
          <p:cNvPr id="25" name="Company logo">
            <a:extLst>
              <a:ext uri="{FF2B5EF4-FFF2-40B4-BE49-F238E27FC236}">
                <a16:creationId xmlns:a16="http://schemas.microsoft.com/office/drawing/2014/main" id="{A0A66696-0102-4CF6-8767-5C421E9DD233}"/>
              </a:ext>
              <a:ext uri="{C183D7F6-B498-43B3-948B-1728B52AA6E4}">
                <adec:decorative xmlns:adec="http://schemas.microsoft.com/office/drawing/2017/decorative" val="1"/>
              </a:ext>
            </a:extLst>
          </p:cNvPr>
          <p:cNvSpPr>
            <a:spLocks noGrp="1"/>
          </p:cNvSpPr>
          <p:nvPr>
            <p:ph type="pic" sz="quarter" idx="10" hasCustomPrompt="1"/>
          </p:nvPr>
        </p:nvSpPr>
        <p:spPr>
          <a:xfrm>
            <a:off x="588262" y="487726"/>
            <a:ext cx="1736967" cy="457200"/>
          </a:xfrm>
          <a:noFill/>
        </p:spPr>
        <p:txBody>
          <a:bodyPr wrap="square" anchor="ctr" anchorCtr="0">
            <a:noAutofit/>
          </a:bodyPr>
          <a:lstStyle>
            <a:lvl1pPr marL="0" indent="0" algn="l">
              <a:buNone/>
              <a:defRPr sz="1800" b="0">
                <a:gradFill flip="none" rotWithShape="1">
                  <a:gsLst>
                    <a:gs pos="82000">
                      <a:schemeClr val="bg1"/>
                    </a:gs>
                    <a:gs pos="0">
                      <a:schemeClr val="bg1"/>
                    </a:gs>
                  </a:gsLst>
                  <a:lin ang="2700000" scaled="1"/>
                  <a:tileRect/>
                </a:gradFill>
                <a:latin typeface="+mj-lt"/>
              </a:defRPr>
            </a:lvl1pPr>
          </a:lstStyle>
          <a:p>
            <a:r>
              <a:rPr lang="en-US"/>
              <a:t> logo</a:t>
            </a:r>
          </a:p>
        </p:txBody>
      </p:sp>
      <p:sp>
        <p:nvSpPr>
          <p:cNvPr id="2" name="Rectangle 1">
            <a:extLst>
              <a:ext uri="{FF2B5EF4-FFF2-40B4-BE49-F238E27FC236}">
                <a16:creationId xmlns:a16="http://schemas.microsoft.com/office/drawing/2014/main" id="{99288711-97F3-4363-A6FB-9130362D9D7C}"/>
              </a:ext>
            </a:extLst>
          </p:cNvPr>
          <p:cNvSpPr/>
          <p:nvPr userDrawn="1"/>
        </p:nvSpPr>
        <p:spPr bwMode="auto">
          <a:xfrm>
            <a:off x="4671124" y="4246444"/>
            <a:ext cx="3940332" cy="2241523"/>
          </a:xfrm>
          <a:prstGeom prst="rect">
            <a:avLst/>
          </a:prstGeom>
          <a:solidFill>
            <a:schemeClr val="tx1"/>
          </a:solidFill>
          <a:ln w="22225">
            <a:solidFill>
              <a:schemeClr val="accent1"/>
            </a:solidFill>
          </a:ln>
        </p:spPr>
        <p:txBody>
          <a:bodyPr vert="horz" wrap="square" lIns="182880" tIns="182880" rIns="182880" bIns="182880" rtlCol="0" anchor="b" anchorCtr="0">
            <a:noAutofit/>
          </a:body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1100" b="0" i="0" u="none" strike="noStrike" kern="1200" cap="none" spc="0" normalizeH="0" baseline="0" noProof="0" err="1">
              <a:ln>
                <a:noFill/>
              </a:ln>
              <a:gradFill flip="none" rotWithShape="1">
                <a:gsLst>
                  <a:gs pos="82000">
                    <a:srgbClr val="0078D4"/>
                  </a:gs>
                  <a:gs pos="0">
                    <a:srgbClr val="0078D4"/>
                  </a:gs>
                </a:gsLst>
                <a:lin ang="2700000" scaled="1"/>
                <a:tileRect/>
              </a:gradFill>
              <a:effectLst/>
              <a:uLnTx/>
              <a:uFillTx/>
              <a:latin typeface="Segoe UI Semibold"/>
              <a:ea typeface="+mn-ea"/>
              <a:cs typeface="Segoe UI" panose="020B0502040204020203" pitchFamily="34" charset="0"/>
            </a:endParaRPr>
          </a:p>
        </p:txBody>
      </p:sp>
      <p:sp>
        <p:nvSpPr>
          <p:cNvPr id="8" name="TextBox 7">
            <a:extLst>
              <a:ext uri="{FF2B5EF4-FFF2-40B4-BE49-F238E27FC236}">
                <a16:creationId xmlns:a16="http://schemas.microsoft.com/office/drawing/2014/main" id="{560702AC-12E7-43DC-A215-66380D1ECE3C}"/>
              </a:ext>
            </a:extLst>
          </p:cNvPr>
          <p:cNvSpPr txBox="1"/>
          <p:nvPr userDrawn="1"/>
        </p:nvSpPr>
        <p:spPr>
          <a:xfrm>
            <a:off x="4875642" y="5071297"/>
            <a:ext cx="1828800" cy="246221"/>
          </a:xfrm>
          <a:prstGeom prst="rect">
            <a:avLst/>
          </a:prstGeom>
          <a:noFill/>
        </p:spPr>
        <p:txBody>
          <a:bodyPr vert="horz" wrap="square" lIns="0" tIns="45720" rIns="91440" bIns="45720"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000" b="1" i="0" u="none" strike="noStrike" kern="1200" cap="none" spc="0" normalizeH="0" baseline="0" noProof="0">
                <a:ln>
                  <a:noFill/>
                </a:ln>
                <a:gradFill flip="none" rotWithShape="1">
                  <a:gsLst>
                    <a:gs pos="82000">
                      <a:srgbClr val="0078D4"/>
                    </a:gs>
                    <a:gs pos="0">
                      <a:srgbClr val="0078D4"/>
                    </a:gs>
                  </a:gsLst>
                  <a:lin ang="2700000" scaled="1"/>
                  <a:tileRect/>
                </a:gradFill>
                <a:effectLst/>
                <a:uLnTx/>
                <a:uFillTx/>
                <a:latin typeface="Segoe UI"/>
                <a:ea typeface="+mn-ea"/>
                <a:cs typeface="Segoe UI" panose="020B0502040204020203" pitchFamily="34" charset="0"/>
              </a:rPr>
              <a:t>Products and Services</a:t>
            </a:r>
          </a:p>
        </p:txBody>
      </p:sp>
      <p:sp>
        <p:nvSpPr>
          <p:cNvPr id="67" name="Text Placeholder 66">
            <a:extLst>
              <a:ext uri="{FF2B5EF4-FFF2-40B4-BE49-F238E27FC236}">
                <a16:creationId xmlns:a16="http://schemas.microsoft.com/office/drawing/2014/main" id="{C25CC803-973A-4F7D-B45A-802D4AC08426}"/>
              </a:ext>
            </a:extLst>
          </p:cNvPr>
          <p:cNvSpPr>
            <a:spLocks noGrp="1"/>
          </p:cNvSpPr>
          <p:nvPr userDrawn="1">
            <p:ph type="body" sz="quarter" idx="25" hasCustomPrompt="1"/>
          </p:nvPr>
        </p:nvSpPr>
        <p:spPr>
          <a:xfrm>
            <a:off x="4875642" y="5341093"/>
            <a:ext cx="18288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Products list placeholder</a:t>
            </a:r>
          </a:p>
        </p:txBody>
      </p:sp>
      <p:sp>
        <p:nvSpPr>
          <p:cNvPr id="65" name="TextBox 64">
            <a:extLst>
              <a:ext uri="{FF2B5EF4-FFF2-40B4-BE49-F238E27FC236}">
                <a16:creationId xmlns:a16="http://schemas.microsoft.com/office/drawing/2014/main" id="{F263D2A6-63A5-4164-85A6-E2A1D0A75ABA}"/>
              </a:ext>
            </a:extLst>
          </p:cNvPr>
          <p:cNvSpPr txBox="1"/>
          <p:nvPr userDrawn="1"/>
        </p:nvSpPr>
        <p:spPr>
          <a:xfrm>
            <a:off x="4875642" y="4337438"/>
            <a:ext cx="1828800" cy="246221"/>
          </a:xfrm>
          <a:prstGeom prst="rect">
            <a:avLst/>
          </a:prstGeom>
          <a:noFill/>
        </p:spPr>
        <p:txBody>
          <a:bodyPr vert="horz" wrap="square" lIns="0" tIns="45720" rIns="91440" bIns="45720"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000" b="1" i="0" u="none" strike="noStrike" kern="1200" cap="none" spc="0" normalizeH="0" baseline="0" noProof="0">
                <a:ln>
                  <a:noFill/>
                </a:ln>
                <a:gradFill flip="none" rotWithShape="1">
                  <a:gsLst>
                    <a:gs pos="82000">
                      <a:srgbClr val="0078D4"/>
                    </a:gs>
                    <a:gs pos="0">
                      <a:srgbClr val="0078D4"/>
                    </a:gs>
                  </a:gsLst>
                  <a:lin ang="2700000" scaled="1"/>
                  <a:tileRect/>
                </a:gradFill>
                <a:effectLst/>
                <a:uLnTx/>
                <a:uFillTx/>
                <a:latin typeface="Segoe UI"/>
                <a:ea typeface="+mn-ea"/>
                <a:cs typeface="Segoe UI" panose="020B0502040204020203" pitchFamily="34" charset="0"/>
              </a:rPr>
              <a:t>Organization Size</a:t>
            </a:r>
          </a:p>
        </p:txBody>
      </p:sp>
      <p:sp>
        <p:nvSpPr>
          <p:cNvPr id="68" name="Text Placeholder 66">
            <a:extLst>
              <a:ext uri="{FF2B5EF4-FFF2-40B4-BE49-F238E27FC236}">
                <a16:creationId xmlns:a16="http://schemas.microsoft.com/office/drawing/2014/main" id="{099795E6-F65E-4BBE-BD70-D8B138E62B1D}"/>
              </a:ext>
            </a:extLst>
          </p:cNvPr>
          <p:cNvSpPr>
            <a:spLocks noGrp="1"/>
          </p:cNvSpPr>
          <p:nvPr userDrawn="1">
            <p:ph type="body" sz="quarter" idx="26" hasCustomPrompt="1"/>
          </p:nvPr>
        </p:nvSpPr>
        <p:spPr>
          <a:xfrm>
            <a:off x="4875642" y="4624250"/>
            <a:ext cx="18288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Size placeholder</a:t>
            </a:r>
          </a:p>
        </p:txBody>
      </p:sp>
      <p:sp>
        <p:nvSpPr>
          <p:cNvPr id="71" name="TextBox 70">
            <a:extLst>
              <a:ext uri="{FF2B5EF4-FFF2-40B4-BE49-F238E27FC236}">
                <a16:creationId xmlns:a16="http://schemas.microsoft.com/office/drawing/2014/main" id="{8F92FD7F-8CE7-46C9-8693-10B48864BB97}"/>
              </a:ext>
            </a:extLst>
          </p:cNvPr>
          <p:cNvSpPr txBox="1"/>
          <p:nvPr userDrawn="1"/>
        </p:nvSpPr>
        <p:spPr>
          <a:xfrm>
            <a:off x="7010122" y="4337438"/>
            <a:ext cx="1371600" cy="246221"/>
          </a:xfrm>
          <a:prstGeom prst="rect">
            <a:avLst/>
          </a:prstGeom>
          <a:noFill/>
        </p:spPr>
        <p:txBody>
          <a:bodyPr vert="horz" wrap="square" lIns="0" tIns="45720" rIns="91440" bIns="45720"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000" b="1" i="0" u="none" strike="noStrike" kern="1200" cap="none" spc="0" normalizeH="0" baseline="0" noProof="0">
                <a:ln>
                  <a:noFill/>
                </a:ln>
                <a:gradFill flip="none" rotWithShape="1">
                  <a:gsLst>
                    <a:gs pos="82000">
                      <a:srgbClr val="0078D4"/>
                    </a:gs>
                    <a:gs pos="0">
                      <a:srgbClr val="0078D4"/>
                    </a:gs>
                  </a:gsLst>
                  <a:lin ang="2700000" scaled="1"/>
                  <a:tileRect/>
                </a:gradFill>
                <a:effectLst/>
                <a:uLnTx/>
                <a:uFillTx/>
                <a:latin typeface="Segoe UI"/>
                <a:ea typeface="+mn-ea"/>
                <a:cs typeface="Segoe UI" panose="020B0502040204020203" pitchFamily="34" charset="0"/>
              </a:rPr>
              <a:t>Industry</a:t>
            </a:r>
          </a:p>
        </p:txBody>
      </p:sp>
      <p:sp>
        <p:nvSpPr>
          <p:cNvPr id="72" name="Text Placeholder 66">
            <a:extLst>
              <a:ext uri="{FF2B5EF4-FFF2-40B4-BE49-F238E27FC236}">
                <a16:creationId xmlns:a16="http://schemas.microsoft.com/office/drawing/2014/main" id="{09636FBD-C179-459E-B362-4C4E44B05EE4}"/>
              </a:ext>
            </a:extLst>
          </p:cNvPr>
          <p:cNvSpPr>
            <a:spLocks noGrp="1"/>
          </p:cNvSpPr>
          <p:nvPr userDrawn="1">
            <p:ph type="body" sz="quarter" idx="28" hasCustomPrompt="1"/>
          </p:nvPr>
        </p:nvSpPr>
        <p:spPr>
          <a:xfrm>
            <a:off x="7010122" y="4624250"/>
            <a:ext cx="13716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Industry placeholder</a:t>
            </a:r>
          </a:p>
        </p:txBody>
      </p:sp>
      <p:sp>
        <p:nvSpPr>
          <p:cNvPr id="66" name="TextBox 65">
            <a:extLst>
              <a:ext uri="{FF2B5EF4-FFF2-40B4-BE49-F238E27FC236}">
                <a16:creationId xmlns:a16="http://schemas.microsoft.com/office/drawing/2014/main" id="{EDE1A1D5-1C92-428B-AA8B-0B1D14B76C4A}"/>
              </a:ext>
            </a:extLst>
          </p:cNvPr>
          <p:cNvSpPr txBox="1"/>
          <p:nvPr userDrawn="1"/>
        </p:nvSpPr>
        <p:spPr>
          <a:xfrm>
            <a:off x="7010122" y="5071297"/>
            <a:ext cx="1371600" cy="246221"/>
          </a:xfrm>
          <a:prstGeom prst="rect">
            <a:avLst/>
          </a:prstGeom>
          <a:noFill/>
        </p:spPr>
        <p:txBody>
          <a:bodyPr vert="horz" wrap="square" lIns="0" tIns="45720" rIns="91440" bIns="45720"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000" b="1" i="0" u="none" strike="noStrike" kern="1200" cap="none" spc="0" normalizeH="0" baseline="0" noProof="0">
                <a:ln>
                  <a:noFill/>
                </a:ln>
                <a:gradFill flip="none" rotWithShape="1">
                  <a:gsLst>
                    <a:gs pos="82000">
                      <a:srgbClr val="0078D4"/>
                    </a:gs>
                    <a:gs pos="0">
                      <a:srgbClr val="0078D4"/>
                    </a:gs>
                  </a:gsLst>
                  <a:lin ang="2700000" scaled="1"/>
                  <a:tileRect/>
                </a:gradFill>
                <a:effectLst/>
                <a:uLnTx/>
                <a:uFillTx/>
                <a:latin typeface="Segoe UI"/>
                <a:ea typeface="+mn-ea"/>
                <a:cs typeface="Segoe UI" panose="020B0502040204020203" pitchFamily="34" charset="0"/>
              </a:rPr>
              <a:t>Country</a:t>
            </a:r>
          </a:p>
        </p:txBody>
      </p:sp>
      <p:sp>
        <p:nvSpPr>
          <p:cNvPr id="69" name="Text Placeholder 66">
            <a:extLst>
              <a:ext uri="{FF2B5EF4-FFF2-40B4-BE49-F238E27FC236}">
                <a16:creationId xmlns:a16="http://schemas.microsoft.com/office/drawing/2014/main" id="{A7797DA9-1A21-4272-A6FD-C4EBCA67DA33}"/>
              </a:ext>
            </a:extLst>
          </p:cNvPr>
          <p:cNvSpPr>
            <a:spLocks noGrp="1"/>
          </p:cNvSpPr>
          <p:nvPr userDrawn="1">
            <p:ph type="body" sz="quarter" idx="27" hasCustomPrompt="1"/>
          </p:nvPr>
        </p:nvSpPr>
        <p:spPr>
          <a:xfrm>
            <a:off x="7010122" y="5341093"/>
            <a:ext cx="13716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Location placeholder</a:t>
            </a:r>
          </a:p>
        </p:txBody>
      </p:sp>
      <p:sp>
        <p:nvSpPr>
          <p:cNvPr id="75" name="Text Placeholder 66">
            <a:extLst>
              <a:ext uri="{FF2B5EF4-FFF2-40B4-BE49-F238E27FC236}">
                <a16:creationId xmlns:a16="http://schemas.microsoft.com/office/drawing/2014/main" id="{29F35CD6-8D72-442E-9062-1EBD6A403136}"/>
              </a:ext>
            </a:extLst>
          </p:cNvPr>
          <p:cNvSpPr>
            <a:spLocks noGrp="1"/>
          </p:cNvSpPr>
          <p:nvPr userDrawn="1">
            <p:ph type="body" sz="quarter" idx="29" hasCustomPrompt="1"/>
          </p:nvPr>
        </p:nvSpPr>
        <p:spPr>
          <a:xfrm>
            <a:off x="7010122" y="6137116"/>
            <a:ext cx="13716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
        <p:nvSpPr>
          <p:cNvPr id="63" name="Text Placeholder 66">
            <a:extLst>
              <a:ext uri="{FF2B5EF4-FFF2-40B4-BE49-F238E27FC236}">
                <a16:creationId xmlns:a16="http://schemas.microsoft.com/office/drawing/2014/main" id="{179BC397-6A8A-4AF3-A7C3-2E1FF97A9A4B}"/>
              </a:ext>
            </a:extLst>
          </p:cNvPr>
          <p:cNvSpPr>
            <a:spLocks noGrp="1"/>
          </p:cNvSpPr>
          <p:nvPr>
            <p:ph type="body" sz="quarter" idx="31" hasCustomPrompt="1"/>
          </p:nvPr>
        </p:nvSpPr>
        <p:spPr>
          <a:xfrm>
            <a:off x="7010122" y="5846713"/>
            <a:ext cx="1371600" cy="246221"/>
          </a:xfrm>
        </p:spPr>
        <p:txBody>
          <a:bodyPr lIns="0" tIns="45720" rIns="91440" bIns="45720" anchor="t" anchorCtr="0">
            <a:spAutoFit/>
          </a:bodyPr>
          <a:lstStyle>
            <a:lvl1pPr marL="0" indent="0">
              <a:spcBef>
                <a:spcPts val="0"/>
              </a:spcBef>
              <a:spcAft>
                <a:spcPts val="0"/>
              </a:spcAft>
              <a:buNone/>
              <a:defRPr sz="1000" b="1">
                <a:gradFill flip="none" rotWithShape="1">
                  <a:gsLst>
                    <a:gs pos="82000">
                      <a:schemeClr val="accent1"/>
                    </a:gs>
                    <a:gs pos="0">
                      <a:schemeClr val="accent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Tree>
    <p:extLst>
      <p:ext uri="{BB962C8B-B14F-4D97-AF65-F5344CB8AC3E}">
        <p14:creationId xmlns:p14="http://schemas.microsoft.com/office/powerpoint/2010/main" val="1106366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5.55112E-17 4.07407E-6 L -0.03112 4.07407E-6 " pathEditMode="relative" rAng="0" ptsTypes="AA">
                                      <p:cBhvr>
                                        <p:cTn id="9" dur="500" spd="-100000" fill="hold"/>
                                        <p:tgtEl>
                                          <p:spTgt spid="9"/>
                                        </p:tgtEl>
                                        <p:attrNameLst>
                                          <p:attrName>ppt_x</p:attrName>
                                          <p:attrName>ppt_y</p:attrName>
                                        </p:attrNameLst>
                                      </p:cBhvr>
                                      <p:rCtr x="-1563" y="0"/>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750"/>
                                        <p:tgtEl>
                                          <p:spTgt spid="8"/>
                                        </p:tgtEl>
                                      </p:cBhvr>
                                    </p:animEffect>
                                  </p:childTnLst>
                                </p:cTn>
                              </p:par>
                              <p:par>
                                <p:cTn id="13" presetID="63" presetClass="path" presetSubtype="0" decel="100000" fill="hold" grpId="1" nodeType="withEffect">
                                  <p:stCondLst>
                                    <p:cond delay="0"/>
                                  </p:stCondLst>
                                  <p:childTnLst>
                                    <p:animMotion origin="layout" path="M 5E-6 -3.7037E-7 L -0.03112 -3.7037E-7 " pathEditMode="relative" rAng="0" ptsTypes="AA">
                                      <p:cBhvr>
                                        <p:cTn id="14" dur="500" spd="-100000" fill="hold"/>
                                        <p:tgtEl>
                                          <p:spTgt spid="8"/>
                                        </p:tgtEl>
                                        <p:attrNameLst>
                                          <p:attrName>ppt_x</p:attrName>
                                          <p:attrName>ppt_y</p:attrName>
                                        </p:attrNameLst>
                                      </p:cBhvr>
                                      <p:rCtr x="-1563" y="0"/>
                                    </p:animMotion>
                                  </p:childTnLst>
                                </p:cTn>
                              </p:par>
                              <p:par>
                                <p:cTn id="15" presetID="10" presetClass="entr" presetSubtype="0" fill="hold" grpId="0" nodeType="with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fade">
                                      <p:cBhvr>
                                        <p:cTn id="17" dur="750"/>
                                        <p:tgtEl>
                                          <p:spTgt spid="67"/>
                                        </p:tgtEl>
                                      </p:cBhvr>
                                    </p:animEffect>
                                  </p:childTnLst>
                                </p:cTn>
                              </p:par>
                              <p:par>
                                <p:cTn id="18" presetID="63" presetClass="path" presetSubtype="0" decel="100000" fill="hold" grpId="1" nodeType="withEffect">
                                  <p:stCondLst>
                                    <p:cond delay="0"/>
                                  </p:stCondLst>
                                  <p:childTnLst>
                                    <p:animMotion origin="layout" path="M 5E-6 4.44444E-6 L -0.03112 4.44444E-6 " pathEditMode="relative" rAng="0" ptsTypes="AA">
                                      <p:cBhvr>
                                        <p:cTn id="19" dur="500" spd="-100000" fill="hold"/>
                                        <p:tgtEl>
                                          <p:spTgt spid="67"/>
                                        </p:tgtEl>
                                        <p:attrNameLst>
                                          <p:attrName>ppt_x</p:attrName>
                                          <p:attrName>ppt_y</p:attrName>
                                        </p:attrNameLst>
                                      </p:cBhvr>
                                      <p:rCtr x="-1563" y="0"/>
                                    </p:animMotion>
                                  </p:childTnLst>
                                </p:cTn>
                              </p:par>
                              <p:par>
                                <p:cTn id="20" presetID="10" presetClass="entr" presetSubtype="0" fill="hold" grpId="0" nodeType="with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fade">
                                      <p:cBhvr>
                                        <p:cTn id="22" dur="750"/>
                                        <p:tgtEl>
                                          <p:spTgt spid="65"/>
                                        </p:tgtEl>
                                      </p:cBhvr>
                                    </p:animEffect>
                                  </p:childTnLst>
                                </p:cTn>
                              </p:par>
                              <p:par>
                                <p:cTn id="23" presetID="63" presetClass="path" presetSubtype="0" decel="100000" fill="hold" grpId="1" nodeType="withEffect">
                                  <p:stCondLst>
                                    <p:cond delay="0"/>
                                  </p:stCondLst>
                                  <p:childTnLst>
                                    <p:animMotion origin="layout" path="M -3.125E-6 2.22222E-6 L -0.03112 2.22222E-6 " pathEditMode="relative" rAng="0" ptsTypes="AA">
                                      <p:cBhvr>
                                        <p:cTn id="24" dur="500" spd="-100000" fill="hold"/>
                                        <p:tgtEl>
                                          <p:spTgt spid="65"/>
                                        </p:tgtEl>
                                        <p:attrNameLst>
                                          <p:attrName>ppt_x</p:attrName>
                                          <p:attrName>ppt_y</p:attrName>
                                        </p:attrNameLst>
                                      </p:cBhvr>
                                      <p:rCtr x="-1563" y="0"/>
                                    </p:animMotion>
                                  </p:childTnLst>
                                </p:cTn>
                              </p:par>
                              <p:par>
                                <p:cTn id="25" presetID="10"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fade">
                                      <p:cBhvr>
                                        <p:cTn id="27" dur="750"/>
                                        <p:tgtEl>
                                          <p:spTgt spid="68"/>
                                        </p:tgtEl>
                                      </p:cBhvr>
                                    </p:animEffect>
                                  </p:childTnLst>
                                </p:cTn>
                              </p:par>
                              <p:par>
                                <p:cTn id="28" presetID="63" presetClass="path" presetSubtype="0" decel="100000" fill="hold" grpId="1" nodeType="withEffect">
                                  <p:stCondLst>
                                    <p:cond delay="0"/>
                                  </p:stCondLst>
                                  <p:childTnLst>
                                    <p:animMotion origin="layout" path="M 5E-6 -2.96296E-6 L -0.03112 -2.96296E-6 " pathEditMode="relative" rAng="0" ptsTypes="AA">
                                      <p:cBhvr>
                                        <p:cTn id="29" dur="500" spd="-100000" fill="hold"/>
                                        <p:tgtEl>
                                          <p:spTgt spid="68"/>
                                        </p:tgtEl>
                                        <p:attrNameLst>
                                          <p:attrName>ppt_x</p:attrName>
                                          <p:attrName>ppt_y</p:attrName>
                                        </p:attrNameLst>
                                      </p:cBhvr>
                                      <p:rCtr x="-1563" y="0"/>
                                    </p:animMotion>
                                  </p:childTnLst>
                                </p:cTn>
                              </p:par>
                              <p:par>
                                <p:cTn id="30" presetID="10" presetClass="entr" presetSubtype="0" fill="hold" grpId="0" nodeType="withEffect">
                                  <p:stCondLst>
                                    <p:cond delay="0"/>
                                  </p:stCondLst>
                                  <p:childTnLst>
                                    <p:set>
                                      <p:cBhvr>
                                        <p:cTn id="31" dur="1" fill="hold">
                                          <p:stCondLst>
                                            <p:cond delay="0"/>
                                          </p:stCondLst>
                                        </p:cTn>
                                        <p:tgtEl>
                                          <p:spTgt spid="71"/>
                                        </p:tgtEl>
                                        <p:attrNameLst>
                                          <p:attrName>style.visibility</p:attrName>
                                        </p:attrNameLst>
                                      </p:cBhvr>
                                      <p:to>
                                        <p:strVal val="visible"/>
                                      </p:to>
                                    </p:set>
                                    <p:animEffect transition="in" filter="fade">
                                      <p:cBhvr>
                                        <p:cTn id="32" dur="750"/>
                                        <p:tgtEl>
                                          <p:spTgt spid="71"/>
                                        </p:tgtEl>
                                      </p:cBhvr>
                                    </p:animEffect>
                                  </p:childTnLst>
                                </p:cTn>
                              </p:par>
                              <p:par>
                                <p:cTn id="33" presetID="63" presetClass="path" presetSubtype="0" decel="100000" fill="hold" grpId="1" nodeType="withEffect">
                                  <p:stCondLst>
                                    <p:cond delay="0"/>
                                  </p:stCondLst>
                                  <p:childTnLst>
                                    <p:animMotion origin="layout" path="M -3.125E-6 4.07407E-6 L -0.03112 4.07407E-6 " pathEditMode="relative" rAng="0" ptsTypes="AA">
                                      <p:cBhvr>
                                        <p:cTn id="34" dur="500" spd="-100000" fill="hold"/>
                                        <p:tgtEl>
                                          <p:spTgt spid="71"/>
                                        </p:tgtEl>
                                        <p:attrNameLst>
                                          <p:attrName>ppt_x</p:attrName>
                                          <p:attrName>ppt_y</p:attrName>
                                        </p:attrNameLst>
                                      </p:cBhvr>
                                      <p:rCtr x="-1563" y="0"/>
                                    </p:animMotion>
                                  </p:childTnLst>
                                </p:cTn>
                              </p:par>
                              <p:par>
                                <p:cTn id="35" presetID="10" presetClass="entr" presetSubtype="0" fill="hold" grpId="0" nodeType="withEffect">
                                  <p:stCondLst>
                                    <p:cond delay="0"/>
                                  </p:stCondLst>
                                  <p:childTnLst>
                                    <p:set>
                                      <p:cBhvr>
                                        <p:cTn id="36" dur="1" fill="hold">
                                          <p:stCondLst>
                                            <p:cond delay="0"/>
                                          </p:stCondLst>
                                        </p:cTn>
                                        <p:tgtEl>
                                          <p:spTgt spid="72"/>
                                        </p:tgtEl>
                                        <p:attrNameLst>
                                          <p:attrName>style.visibility</p:attrName>
                                        </p:attrNameLst>
                                      </p:cBhvr>
                                      <p:to>
                                        <p:strVal val="visible"/>
                                      </p:to>
                                    </p:set>
                                    <p:animEffect transition="in" filter="fade">
                                      <p:cBhvr>
                                        <p:cTn id="37" dur="750"/>
                                        <p:tgtEl>
                                          <p:spTgt spid="72"/>
                                        </p:tgtEl>
                                      </p:cBhvr>
                                    </p:animEffect>
                                  </p:childTnLst>
                                </p:cTn>
                              </p:par>
                              <p:par>
                                <p:cTn id="38" presetID="63" presetClass="path" presetSubtype="0" decel="100000" fill="hold" grpId="1" nodeType="withEffect">
                                  <p:stCondLst>
                                    <p:cond delay="0"/>
                                  </p:stCondLst>
                                  <p:childTnLst>
                                    <p:animMotion origin="layout" path="M 5E-6 -4.07407E-6 L -0.03112 -4.07407E-6 " pathEditMode="relative" rAng="0" ptsTypes="AA">
                                      <p:cBhvr>
                                        <p:cTn id="39" dur="500" spd="-100000" fill="hold"/>
                                        <p:tgtEl>
                                          <p:spTgt spid="72"/>
                                        </p:tgtEl>
                                        <p:attrNameLst>
                                          <p:attrName>ppt_x</p:attrName>
                                          <p:attrName>ppt_y</p:attrName>
                                        </p:attrNameLst>
                                      </p:cBhvr>
                                      <p:rCtr x="-1563" y="0"/>
                                    </p:animMotion>
                                  </p:childTnLst>
                                </p:cTn>
                              </p:par>
                              <p:par>
                                <p:cTn id="40" presetID="10" presetClass="entr" presetSubtype="0" fill="hold" grpId="0" nodeType="withEffect">
                                  <p:stCondLst>
                                    <p:cond delay="0"/>
                                  </p:stCondLst>
                                  <p:childTnLst>
                                    <p:set>
                                      <p:cBhvr>
                                        <p:cTn id="41" dur="1" fill="hold">
                                          <p:stCondLst>
                                            <p:cond delay="0"/>
                                          </p:stCondLst>
                                        </p:cTn>
                                        <p:tgtEl>
                                          <p:spTgt spid="66"/>
                                        </p:tgtEl>
                                        <p:attrNameLst>
                                          <p:attrName>style.visibility</p:attrName>
                                        </p:attrNameLst>
                                      </p:cBhvr>
                                      <p:to>
                                        <p:strVal val="visible"/>
                                      </p:to>
                                    </p:set>
                                    <p:animEffect transition="in" filter="fade">
                                      <p:cBhvr>
                                        <p:cTn id="42" dur="750"/>
                                        <p:tgtEl>
                                          <p:spTgt spid="66"/>
                                        </p:tgtEl>
                                      </p:cBhvr>
                                    </p:animEffect>
                                  </p:childTnLst>
                                </p:cTn>
                              </p:par>
                              <p:par>
                                <p:cTn id="43" presetID="63" presetClass="path" presetSubtype="0" decel="100000" fill="hold" grpId="1" nodeType="withEffect">
                                  <p:stCondLst>
                                    <p:cond delay="0"/>
                                  </p:stCondLst>
                                  <p:childTnLst>
                                    <p:animMotion origin="layout" path="M 1.04167E-6 4.44444E-6 L -0.03112 4.44444E-6 " pathEditMode="relative" rAng="0" ptsTypes="AA">
                                      <p:cBhvr>
                                        <p:cTn id="44" dur="500" spd="-100000" fill="hold"/>
                                        <p:tgtEl>
                                          <p:spTgt spid="66"/>
                                        </p:tgtEl>
                                        <p:attrNameLst>
                                          <p:attrName>ppt_x</p:attrName>
                                          <p:attrName>ppt_y</p:attrName>
                                        </p:attrNameLst>
                                      </p:cBhvr>
                                      <p:rCtr x="-1563" y="0"/>
                                    </p:animMotion>
                                  </p:childTnLst>
                                </p:cTn>
                              </p:par>
                              <p:par>
                                <p:cTn id="45" presetID="10" presetClass="entr" presetSubtype="0" fill="hold" grpId="0" nodeType="with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fade">
                                      <p:cBhvr>
                                        <p:cTn id="47" dur="750"/>
                                        <p:tgtEl>
                                          <p:spTgt spid="69"/>
                                        </p:tgtEl>
                                      </p:cBhvr>
                                    </p:animEffect>
                                  </p:childTnLst>
                                </p:cTn>
                              </p:par>
                              <p:par>
                                <p:cTn id="48" presetID="63" presetClass="path" presetSubtype="0" decel="100000" fill="hold" grpId="1" nodeType="withEffect">
                                  <p:stCondLst>
                                    <p:cond delay="0"/>
                                  </p:stCondLst>
                                  <p:childTnLst>
                                    <p:animMotion origin="layout" path="M 5E-6 -7.40741E-7 L -0.03112 -7.40741E-7 " pathEditMode="relative" rAng="0" ptsTypes="AA">
                                      <p:cBhvr>
                                        <p:cTn id="49" dur="500" spd="-100000" fill="hold"/>
                                        <p:tgtEl>
                                          <p:spTgt spid="69"/>
                                        </p:tgtEl>
                                        <p:attrNameLst>
                                          <p:attrName>ppt_x</p:attrName>
                                          <p:attrName>ppt_y</p:attrName>
                                        </p:attrNameLst>
                                      </p:cBhvr>
                                      <p:rCtr x="-1563" y="0"/>
                                    </p:animMotion>
                                  </p:childTnLst>
                                </p:cTn>
                              </p:par>
                              <p:par>
                                <p:cTn id="50" presetID="10" presetClass="entr" presetSubtype="0" fill="hold" grpId="0" nodeType="with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fade">
                                      <p:cBhvr>
                                        <p:cTn id="52" dur="750"/>
                                        <p:tgtEl>
                                          <p:spTgt spid="75"/>
                                        </p:tgtEl>
                                      </p:cBhvr>
                                    </p:animEffect>
                                  </p:childTnLst>
                                </p:cTn>
                              </p:par>
                              <p:par>
                                <p:cTn id="53" presetID="63" presetClass="path" presetSubtype="0" decel="100000" fill="hold" grpId="1" nodeType="withEffect">
                                  <p:stCondLst>
                                    <p:cond delay="0"/>
                                  </p:stCondLst>
                                  <p:childTnLst>
                                    <p:animMotion origin="layout" path="M 5E-6 -2.22222E-6 L -0.03112 -2.22222E-6 " pathEditMode="relative" rAng="0" ptsTypes="AA">
                                      <p:cBhvr>
                                        <p:cTn id="54" dur="500" spd="-100000" fill="hold"/>
                                        <p:tgtEl>
                                          <p:spTgt spid="75"/>
                                        </p:tgtEl>
                                        <p:attrNameLst>
                                          <p:attrName>ppt_x</p:attrName>
                                          <p:attrName>ppt_y</p:attrName>
                                        </p:attrNameLst>
                                      </p:cBhvr>
                                      <p:rCtr x="-1563" y="0"/>
                                    </p:animMotion>
                                  </p:childTnLst>
                                </p:cTn>
                              </p:par>
                              <p:par>
                                <p:cTn id="55" presetID="10" presetClass="entr" presetSubtype="0" fill="hold" grpId="0" nodeType="with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fade">
                                      <p:cBhvr>
                                        <p:cTn id="57" dur="750"/>
                                        <p:tgtEl>
                                          <p:spTgt spid="3"/>
                                        </p:tgtEl>
                                      </p:cBhvr>
                                    </p:animEffect>
                                  </p:childTnLst>
                                </p:cTn>
                              </p:par>
                              <p:par>
                                <p:cTn id="58" presetID="63" presetClass="path" presetSubtype="0" decel="100000" fill="hold" grpId="1" nodeType="withEffect">
                                  <p:stCondLst>
                                    <p:cond delay="0"/>
                                  </p:stCondLst>
                                  <p:childTnLst>
                                    <p:animMotion origin="layout" path="M -1.45833E-6 1.48148E-6 L -0.03112 1.48148E-6 " pathEditMode="relative" rAng="0" ptsTypes="AA">
                                      <p:cBhvr>
                                        <p:cTn id="59" dur="500" spd="-100000" fill="hold"/>
                                        <p:tgtEl>
                                          <p:spTgt spid="3"/>
                                        </p:tgtEl>
                                        <p:attrNameLst>
                                          <p:attrName>ppt_x</p:attrName>
                                          <p:attrName>ppt_y</p:attrName>
                                        </p:attrNameLst>
                                      </p:cBhvr>
                                      <p:rCtr x="-1563" y="0"/>
                                    </p:animMotion>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500"/>
                                        <p:tgtEl>
                                          <p:spTgt spid="2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3"/>
                                        </p:tgtEl>
                                        <p:attrNameLst>
                                          <p:attrName>style.visibility</p:attrName>
                                        </p:attrNameLst>
                                      </p:cBhvr>
                                      <p:to>
                                        <p:strVal val="visible"/>
                                      </p:to>
                                    </p:set>
                                    <p:animEffect transition="in" filter="fade">
                                      <p:cBhvr>
                                        <p:cTn id="65" dur="750"/>
                                        <p:tgtEl>
                                          <p:spTgt spid="63"/>
                                        </p:tgtEl>
                                      </p:cBhvr>
                                    </p:animEffect>
                                  </p:childTnLst>
                                </p:cTn>
                              </p:par>
                              <p:par>
                                <p:cTn id="66" presetID="63" presetClass="path" presetSubtype="0" decel="100000" fill="hold" grpId="1" nodeType="withEffect">
                                  <p:stCondLst>
                                    <p:cond delay="0"/>
                                  </p:stCondLst>
                                  <p:childTnLst>
                                    <p:animMotion origin="layout" path="M -3.125E-6 4.81481E-6 L -0.03112 4.81481E-6 " pathEditMode="relative" rAng="0" ptsTypes="AA">
                                      <p:cBhvr>
                                        <p:cTn id="67" dur="500" spd="-100000" fill="hold"/>
                                        <p:tgtEl>
                                          <p:spTgt spid="63"/>
                                        </p:tgtEl>
                                        <p:attrNameLst>
                                          <p:attrName>ppt_x</p:attrName>
                                          <p:attrName>ppt_y</p:attrName>
                                        </p:attrNameLst>
                                      </p:cBhvr>
                                      <p:rCtr x="-1563" y="0"/>
                                    </p:animMotion>
                                  </p:childTnLst>
                                </p:cTn>
                              </p:par>
                              <p:par>
                                <p:cTn id="68" presetID="10" presetClass="entr" presetSubtype="0" fill="hold" grpId="0" nodeType="withEffect">
                                  <p:stCondLst>
                                    <p:cond delay="0"/>
                                  </p:stCondLst>
                                  <p:childTnLst>
                                    <p:set>
                                      <p:cBhvr>
                                        <p:cTn id="69" dur="1" fill="hold">
                                          <p:stCondLst>
                                            <p:cond delay="0"/>
                                          </p:stCondLst>
                                        </p:cTn>
                                        <p:tgtEl>
                                          <p:spTgt spid="44"/>
                                        </p:tgtEl>
                                        <p:attrNameLst>
                                          <p:attrName>style.visibility</p:attrName>
                                        </p:attrNameLst>
                                      </p:cBhvr>
                                      <p:to>
                                        <p:strVal val="visible"/>
                                      </p:to>
                                    </p:set>
                                    <p:animEffect transition="in" filter="fade">
                                      <p:cBhvr>
                                        <p:cTn id="70" dur="750"/>
                                        <p:tgtEl>
                                          <p:spTgt spid="44"/>
                                        </p:tgtEl>
                                      </p:cBhvr>
                                    </p:animEffect>
                                  </p:childTnLst>
                                </p:cTn>
                              </p:par>
                              <p:par>
                                <p:cTn id="71" presetID="63" presetClass="path" presetSubtype="0" decel="100000" fill="hold" grpId="1" nodeType="withEffect">
                                  <p:stCondLst>
                                    <p:cond delay="0"/>
                                  </p:stCondLst>
                                  <p:childTnLst>
                                    <p:animMotion origin="layout" path="M -1.04167E-6 -3.7037E-6 L -0.03112 -3.7037E-6 " pathEditMode="relative" rAng="0" ptsTypes="AA">
                                      <p:cBhvr>
                                        <p:cTn id="72" dur="500" spd="-100000" fill="hold"/>
                                        <p:tgtEl>
                                          <p:spTgt spid="44"/>
                                        </p:tgtEl>
                                        <p:attrNameLst>
                                          <p:attrName>ppt_x</p:attrName>
                                          <p:attrName>ppt_y</p:attrName>
                                        </p:attrNameLst>
                                      </p:cBhvr>
                                      <p:rCtr x="-1563" y="0"/>
                                    </p:animMotion>
                                  </p:childTnLst>
                                </p:cTn>
                              </p:par>
                              <p:par>
                                <p:cTn id="73" presetID="10" presetClass="entr" presetSubtype="0" fill="hold" grpId="0" nodeType="withEffect">
                                  <p:stCondLst>
                                    <p:cond delay="0"/>
                                  </p:stCondLst>
                                  <p:childTnLst>
                                    <p:set>
                                      <p:cBhvr>
                                        <p:cTn id="74" dur="1" fill="hold">
                                          <p:stCondLst>
                                            <p:cond delay="0"/>
                                          </p:stCondLst>
                                        </p:cTn>
                                        <p:tgtEl>
                                          <p:spTgt spid="2"/>
                                        </p:tgtEl>
                                        <p:attrNameLst>
                                          <p:attrName>style.visibility</p:attrName>
                                        </p:attrNameLst>
                                      </p:cBhvr>
                                      <p:to>
                                        <p:strVal val="visible"/>
                                      </p:to>
                                    </p:set>
                                    <p:animEffect transition="in" filter="fade">
                                      <p:cBhvr>
                                        <p:cTn id="75" dur="750"/>
                                        <p:tgtEl>
                                          <p:spTgt spid="2"/>
                                        </p:tgtEl>
                                      </p:cBhvr>
                                    </p:animEffect>
                                  </p:childTnLst>
                                </p:cTn>
                              </p:par>
                              <p:par>
                                <p:cTn id="76" presetID="63" presetClass="path" presetSubtype="0" decel="100000" fill="hold" grpId="1" nodeType="withEffect">
                                  <p:stCondLst>
                                    <p:cond delay="0"/>
                                  </p:stCondLst>
                                  <p:childTnLst>
                                    <p:animMotion origin="layout" path="M -1.45833E-6 1.48148E-6 L -0.03112 1.48148E-6 " pathEditMode="relative" rAng="0" ptsTypes="AA">
                                      <p:cBhvr>
                                        <p:cTn id="77" dur="500" spd="-100000" fill="hold"/>
                                        <p:tgtEl>
                                          <p:spTgt spid="2"/>
                                        </p:tgtEl>
                                        <p:attrNameLst>
                                          <p:attrName>ppt_x</p:attrName>
                                          <p:attrName>ppt_y</p:attrName>
                                        </p:attrNameLst>
                                      </p:cBhvr>
                                      <p:rCtr x="-156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4" grpId="1"/>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750"/>
                        <p:tgtEl>
                          <p:spTgt spid="9"/>
                        </p:tgtEl>
                      </p:cBhvr>
                    </p:animEffect>
                  </p:childTnLst>
                </p:cTn>
              </p:par>
            </p:tnLst>
          </p:tmpl>
        </p:tmplLst>
      </p:bldP>
      <p:bldP spid="9" grpId="1">
        <p:tmplLst>
          <p:tmpl>
            <p:tnLst>
              <p:par>
                <p:cTn presetID="63" presetClass="path" presetSubtype="0" decel="100000" fill="hold" nodeType="withEffect">
                  <p:stCondLst>
                    <p:cond delay="0"/>
                  </p:stCondLst>
                  <p:childTnLst>
                    <p:animMotion origin="layout" path="M 5.55112E-17 4.07407E-6 L -0.03112 4.07407E-6 " pathEditMode="relative" rAng="0" ptsTypes="AA">
                      <p:cBhvr>
                        <p:cTn dur="500" spd="-100000" fill="hold"/>
                        <p:tgtEl>
                          <p:spTgt spid="9"/>
                        </p:tgtEl>
                        <p:attrNameLst>
                          <p:attrName>ppt_x</p:attrName>
                          <p:attrName>ppt_y</p:attrName>
                        </p:attrNameLst>
                      </p:cBhvr>
                      <p:rCtr x="-1563" y="0"/>
                    </p:animMotion>
                  </p:childTnLst>
                </p:cTn>
              </p:par>
            </p:tnLst>
          </p:tmpl>
        </p:tmplLst>
      </p:bldP>
      <p:bldP spid="3" grpId="0" animBg="1">
        <p:tmplLst>
          <p:tmpl>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animBg="1">
        <p:tmplLst>
          <p:tmpl>
            <p:tnLst>
              <p:par>
                <p:cTn presetID="63" presetClass="path" presetSubtype="0" decel="100000" fill="hold" nodeType="withEffect">
                  <p:stCondLst>
                    <p:cond delay="0"/>
                  </p:stCondLst>
                  <p:childTnLst>
                    <p:animMotion origin="layout" path="M -1.45833E-6 1.48148E-6 L -0.03112 1.48148E-6 " pathEditMode="relative" rAng="0" ptsTypes="AA">
                      <p:cBhvr>
                        <p:cTn dur="500" spd="-100000" fill="hold"/>
                        <p:tgtEl>
                          <p:spTgt spid="3"/>
                        </p:tgtEl>
                        <p:attrNameLst>
                          <p:attrName>ppt_x</p:attrName>
                          <p:attrName>ppt_y</p:attrName>
                        </p:attrNameLst>
                      </p:cBhvr>
                      <p:rCtr x="-1563" y="0"/>
                    </p:animMotion>
                  </p:childTnLst>
                </p:cTn>
              </p:par>
            </p:tnLst>
          </p:tmpl>
        </p:tmplLst>
      </p:bldP>
      <p:bldP spid="25" grpId="0"/>
      <p:bldP spid="2" grpId="0" animBg="1"/>
      <p:bldP spid="2" grpId="1" animBg="1"/>
      <p:bldP spid="8" grpId="0"/>
      <p:bldP spid="8" grpId="1"/>
      <p:bldP spid="67" grpId="0">
        <p:tmplLst>
          <p:tmpl>
            <p:tnLst>
              <p:par>
                <p:cTn presetID="10" presetClass="entr" presetSubtype="0" fill="hold" nodeType="with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fade">
                      <p:cBhvr>
                        <p:cTn dur="750"/>
                        <p:tgtEl>
                          <p:spTgt spid="67"/>
                        </p:tgtEl>
                      </p:cBhvr>
                    </p:animEffect>
                  </p:childTnLst>
                </p:cTn>
              </p:par>
            </p:tnLst>
          </p:tmpl>
        </p:tmplLst>
      </p:bldP>
      <p:bldP spid="67" grpId="1">
        <p:tmplLst>
          <p:tmpl>
            <p:tnLst>
              <p:par>
                <p:cTn presetID="63" presetClass="path" presetSubtype="0" decel="100000" fill="hold" nodeType="withEffect">
                  <p:stCondLst>
                    <p:cond delay="0"/>
                  </p:stCondLst>
                  <p:childTnLst>
                    <p:animMotion origin="layout" path="M 5E-6 4.44444E-6 L -0.03112 4.44444E-6 " pathEditMode="relative" rAng="0" ptsTypes="AA">
                      <p:cBhvr>
                        <p:cTn dur="500" spd="-100000" fill="hold"/>
                        <p:tgtEl>
                          <p:spTgt spid="67"/>
                        </p:tgtEl>
                        <p:attrNameLst>
                          <p:attrName>ppt_x</p:attrName>
                          <p:attrName>ppt_y</p:attrName>
                        </p:attrNameLst>
                      </p:cBhvr>
                      <p:rCtr x="-1563" y="0"/>
                    </p:animMotion>
                  </p:childTnLst>
                </p:cTn>
              </p:par>
            </p:tnLst>
          </p:tmpl>
        </p:tmplLst>
      </p:bldP>
      <p:bldP spid="65" grpId="0"/>
      <p:bldP spid="65" grpId="1"/>
      <p:bldP spid="68" grpId="0">
        <p:tmplLst>
          <p:tmpl>
            <p:tnLst>
              <p:par>
                <p:cTn presetID="10" presetClass="entr" presetSubtype="0" fill="hold" nodeType="withEffect">
                  <p:stCondLst>
                    <p:cond delay="0"/>
                  </p:stCondLst>
                  <p:childTnLst>
                    <p:set>
                      <p:cBhvr>
                        <p:cTn dur="1" fill="hold">
                          <p:stCondLst>
                            <p:cond delay="0"/>
                          </p:stCondLst>
                        </p:cTn>
                        <p:tgtEl>
                          <p:spTgt spid="68"/>
                        </p:tgtEl>
                        <p:attrNameLst>
                          <p:attrName>style.visibility</p:attrName>
                        </p:attrNameLst>
                      </p:cBhvr>
                      <p:to>
                        <p:strVal val="visible"/>
                      </p:to>
                    </p:set>
                    <p:animEffect transition="in" filter="fade">
                      <p:cBhvr>
                        <p:cTn dur="750"/>
                        <p:tgtEl>
                          <p:spTgt spid="68"/>
                        </p:tgtEl>
                      </p:cBhvr>
                    </p:animEffect>
                  </p:childTnLst>
                </p:cTn>
              </p:par>
            </p:tnLst>
          </p:tmpl>
        </p:tmplLst>
      </p:bldP>
      <p:bldP spid="68" grpId="1">
        <p:tmplLst>
          <p:tmpl>
            <p:tnLst>
              <p:par>
                <p:cTn presetID="63" presetClass="path" presetSubtype="0" decel="100000" fill="hold" nodeType="withEffect">
                  <p:stCondLst>
                    <p:cond delay="0"/>
                  </p:stCondLst>
                  <p:childTnLst>
                    <p:animMotion origin="layout" path="M 5E-6 -2.96296E-6 L -0.03112 -2.96296E-6 " pathEditMode="relative" rAng="0" ptsTypes="AA">
                      <p:cBhvr>
                        <p:cTn dur="500" spd="-100000" fill="hold"/>
                        <p:tgtEl>
                          <p:spTgt spid="68"/>
                        </p:tgtEl>
                        <p:attrNameLst>
                          <p:attrName>ppt_x</p:attrName>
                          <p:attrName>ppt_y</p:attrName>
                        </p:attrNameLst>
                      </p:cBhvr>
                      <p:rCtr x="-1563" y="0"/>
                    </p:animMotion>
                  </p:childTnLst>
                </p:cTn>
              </p:par>
            </p:tnLst>
          </p:tmpl>
        </p:tmplLst>
      </p:bldP>
      <p:bldP spid="71" grpId="0"/>
      <p:bldP spid="71" grpId="1"/>
      <p:bldP spid="72" grpId="0">
        <p:tmplLst>
          <p:tmpl>
            <p:tnLst>
              <p:par>
                <p:cTn presetID="10" presetClass="entr" presetSubtype="0" fill="hold" nodeType="with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fade">
                      <p:cBhvr>
                        <p:cTn dur="750"/>
                        <p:tgtEl>
                          <p:spTgt spid="72"/>
                        </p:tgtEl>
                      </p:cBhvr>
                    </p:animEffect>
                  </p:childTnLst>
                </p:cTn>
              </p:par>
            </p:tnLst>
          </p:tmpl>
        </p:tmplLst>
      </p:bldP>
      <p:bldP spid="72" grpId="1">
        <p:tmplLst>
          <p:tmpl>
            <p:tnLst>
              <p:par>
                <p:cTn presetID="63" presetClass="path" presetSubtype="0" decel="100000" fill="hold" nodeType="withEffect">
                  <p:stCondLst>
                    <p:cond delay="0"/>
                  </p:stCondLst>
                  <p:childTnLst>
                    <p:animMotion origin="layout" path="M 5E-6 -4.07407E-6 L -0.03112 -4.07407E-6 " pathEditMode="relative" rAng="0" ptsTypes="AA">
                      <p:cBhvr>
                        <p:cTn dur="500" spd="-100000" fill="hold"/>
                        <p:tgtEl>
                          <p:spTgt spid="72"/>
                        </p:tgtEl>
                        <p:attrNameLst>
                          <p:attrName>ppt_x</p:attrName>
                          <p:attrName>ppt_y</p:attrName>
                        </p:attrNameLst>
                      </p:cBhvr>
                      <p:rCtr x="-1563" y="0"/>
                    </p:animMotion>
                  </p:childTnLst>
                </p:cTn>
              </p:par>
            </p:tnLst>
          </p:tmpl>
        </p:tmplLst>
      </p:bldP>
      <p:bldP spid="66" grpId="0"/>
      <p:bldP spid="66" grpId="1"/>
      <p:bldP spid="69" grpId="0">
        <p:tmplLst>
          <p:tmpl>
            <p:tnLst>
              <p:par>
                <p:cTn presetID="10" presetClass="entr" presetSubtype="0" fill="hold" nodeType="with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fade">
                      <p:cBhvr>
                        <p:cTn dur="750"/>
                        <p:tgtEl>
                          <p:spTgt spid="69"/>
                        </p:tgtEl>
                      </p:cBhvr>
                    </p:animEffect>
                  </p:childTnLst>
                </p:cTn>
              </p:par>
            </p:tnLst>
          </p:tmpl>
        </p:tmplLst>
      </p:bldP>
      <p:bldP spid="69" grpId="1">
        <p:tmplLst>
          <p:tmpl>
            <p:tnLst>
              <p:par>
                <p:cTn presetID="63" presetClass="path" presetSubtype="0" decel="100000" fill="hold" nodeType="withEffect">
                  <p:stCondLst>
                    <p:cond delay="0"/>
                  </p:stCondLst>
                  <p:childTnLst>
                    <p:animMotion origin="layout" path="M 5E-6 -7.40741E-7 L -0.03112 -7.40741E-7 " pathEditMode="relative" rAng="0" ptsTypes="AA">
                      <p:cBhvr>
                        <p:cTn dur="500" spd="-100000" fill="hold"/>
                        <p:tgtEl>
                          <p:spTgt spid="69"/>
                        </p:tgtEl>
                        <p:attrNameLst>
                          <p:attrName>ppt_x</p:attrName>
                          <p:attrName>ppt_y</p:attrName>
                        </p:attrNameLst>
                      </p:cBhvr>
                      <p:rCtr x="-1563" y="0"/>
                    </p:animMotion>
                  </p:childTnLst>
                </p:cTn>
              </p:par>
            </p:tnLst>
          </p:tmpl>
        </p:tmplLst>
      </p:bldP>
      <p:bldP spid="75" grpId="0">
        <p:tmplLst>
          <p:tmpl>
            <p:tnLst>
              <p:par>
                <p:cTn presetID="10" presetClass="entr" presetSubtype="0" fill="hold" nodeType="with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fade">
                      <p:cBhvr>
                        <p:cTn dur="750"/>
                        <p:tgtEl>
                          <p:spTgt spid="75"/>
                        </p:tgtEl>
                      </p:cBhvr>
                    </p:animEffect>
                  </p:childTnLst>
                </p:cTn>
              </p:par>
            </p:tnLst>
          </p:tmpl>
        </p:tmplLst>
      </p:bldP>
      <p:bldP spid="75" grpId="1">
        <p:tmplLst>
          <p:tmpl>
            <p:tnLst>
              <p:par>
                <p:cTn presetID="63" presetClass="path" presetSubtype="0" decel="100000" fill="hold" nodeType="withEffect">
                  <p:stCondLst>
                    <p:cond delay="0"/>
                  </p:stCondLst>
                  <p:childTnLst>
                    <p:animMotion origin="layout" path="M 5E-6 -2.22222E-6 L -0.03112 -2.22222E-6 " pathEditMode="relative" rAng="0" ptsTypes="AA">
                      <p:cBhvr>
                        <p:cTn dur="500" spd="-100000" fill="hold"/>
                        <p:tgtEl>
                          <p:spTgt spid="75"/>
                        </p:tgtEl>
                        <p:attrNameLst>
                          <p:attrName>ppt_x</p:attrName>
                          <p:attrName>ppt_y</p:attrName>
                        </p:attrNameLst>
                      </p:cBhvr>
                      <p:rCtr x="-1563" y="0"/>
                    </p:animMotion>
                  </p:childTnLst>
                </p:cTn>
              </p:par>
            </p:tnLst>
          </p:tmpl>
        </p:tmplLst>
      </p:bldP>
      <p:bldP spid="63" grpId="0">
        <p:tmplLst>
          <p:tmpl>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750"/>
                        <p:tgtEl>
                          <p:spTgt spid="63"/>
                        </p:tgtEl>
                      </p:cBhvr>
                    </p:animEffect>
                  </p:childTnLst>
                </p:cTn>
              </p:par>
            </p:tnLst>
          </p:tmpl>
        </p:tmplLst>
      </p:bldP>
      <p:bldP spid="63" grpId="1">
        <p:tmplLst>
          <p:tmpl>
            <p:tnLst>
              <p:par>
                <p:cTn presetID="63" presetClass="path" presetSubtype="0" decel="100000" fill="hold" nodeType="withEffect">
                  <p:stCondLst>
                    <p:cond delay="0"/>
                  </p:stCondLst>
                  <p:childTnLst>
                    <p:animMotion origin="layout" path="M -3.125E-6 4.81481E-6 L -0.03112 4.81481E-6 " pathEditMode="relative" rAng="0" ptsTypes="AA">
                      <p:cBhvr>
                        <p:cTn dur="500" spd="-100000" fill="hold"/>
                        <p:tgtEl>
                          <p:spTgt spid="63"/>
                        </p:tgtEl>
                        <p:attrNameLst>
                          <p:attrName>ppt_x</p:attrName>
                          <p:attrName>ppt_y</p:attrName>
                        </p:attrNameLst>
                      </p:cBhvr>
                      <p:rCtr x="-1563" y="0"/>
                    </p:animMotion>
                  </p:childTnLst>
                </p:cTn>
              </p:par>
            </p:tnLst>
          </p:tmpl>
        </p:tmplLst>
      </p:bldP>
    </p:bldLst>
  </p:timing>
  <p:extLst>
    <p:ext uri="{DCECCB84-F9BA-43D5-87BE-67443E8EF086}">
      <p15:sldGuideLst xmlns:p15="http://schemas.microsoft.com/office/powerpoint/2012/main">
        <p15:guide id="1" orient="horz" pos="2160">
          <p15:clr>
            <a:srgbClr val="FBAE40"/>
          </p15:clr>
        </p15:guide>
        <p15:guide id="2" pos="6120">
          <p15:clr>
            <a:srgbClr val="5ACBF0"/>
          </p15:clr>
        </p15:guide>
        <p15:guide id="3" orient="horz" pos="1911">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50000">
                      <a:schemeClr val="tx1"/>
                    </a:gs>
                    <a:gs pos="100000">
                      <a:schemeClr val="tx1"/>
                    </a:gs>
                  </a:gsLst>
                  <a:lin ang="10800000" scaled="1"/>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gradFill>
                  <a:gsLst>
                    <a:gs pos="50000">
                      <a:schemeClr val="tx1"/>
                    </a:gs>
                    <a:gs pos="100000">
                      <a:schemeClr val="tx1"/>
                    </a:gs>
                  </a:gsLst>
                  <a:lin ang="10800000" scaled="1"/>
                </a:gradFill>
                <a:latin typeface="+mn-lt"/>
              </a:defRPr>
            </a:lvl1pPr>
            <a:lvl2pPr>
              <a:defRPr sz="2800">
                <a:gradFill>
                  <a:gsLst>
                    <a:gs pos="50000">
                      <a:schemeClr val="tx1"/>
                    </a:gs>
                    <a:gs pos="100000">
                      <a:schemeClr val="tx1"/>
                    </a:gs>
                  </a:gsLst>
                  <a:lin ang="10800000" scaled="1"/>
                </a:gradFill>
                <a:latin typeface="+mn-lt"/>
              </a:defRPr>
            </a:lvl2pPr>
            <a:lvl3pPr>
              <a:defRPr sz="2400">
                <a:gradFill>
                  <a:gsLst>
                    <a:gs pos="50000">
                      <a:schemeClr val="tx1"/>
                    </a:gs>
                    <a:gs pos="100000">
                      <a:schemeClr val="tx1"/>
                    </a:gs>
                  </a:gsLst>
                  <a:lin ang="10800000" scaled="1"/>
                </a:gradFill>
                <a:latin typeface="+mn-lt"/>
              </a:defRPr>
            </a:lvl3pPr>
            <a:lvl4pPr>
              <a:defRPr sz="2000">
                <a:gradFill>
                  <a:gsLst>
                    <a:gs pos="50000">
                      <a:schemeClr val="tx1"/>
                    </a:gs>
                    <a:gs pos="100000">
                      <a:schemeClr val="tx1"/>
                    </a:gs>
                  </a:gsLst>
                  <a:lin ang="10800000" scaled="1"/>
                </a:gradFill>
                <a:latin typeface="+mn-lt"/>
              </a:defRPr>
            </a:lvl4pPr>
            <a:lvl5pPr>
              <a:defRPr sz="1800">
                <a:gradFill>
                  <a:gsLst>
                    <a:gs pos="50000">
                      <a:schemeClr val="tx1"/>
                    </a:gs>
                    <a:gs pos="100000">
                      <a:schemeClr val="tx1"/>
                    </a:gs>
                  </a:gsLst>
                  <a:lin ang="10800000" scaled="1"/>
                </a:gra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flip="none" rotWithShape="1">
                  <a:gsLst>
                    <a:gs pos="82000">
                      <a:schemeClr val="bg1"/>
                    </a:gs>
                    <a:gs pos="0">
                      <a:schemeClr val="bg1"/>
                    </a:gs>
                  </a:gsLst>
                  <a:lin ang="2700000" scaled="1"/>
                  <a:tileRect/>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72510505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Closing logo slide static">
    <p:bg>
      <p:bgPr>
        <a:solidFill>
          <a:schemeClr val="accent2"/>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29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50000">
                      <a:srgbClr val="FFFFFF"/>
                    </a:gs>
                    <a:gs pos="100000">
                      <a:srgbClr val="FFFFFF"/>
                    </a:gs>
                  </a:gsLst>
                  <a:lin ang="10800000" scaled="1"/>
                </a:gradFill>
                <a:effectLst/>
                <a:uLnTx/>
                <a:uFillTx/>
                <a:latin typeface="Segoe UI"/>
                <a:ea typeface="+mn-ea"/>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3" name="Title 2">
            <a:extLst>
              <a:ext uri="{FF2B5EF4-FFF2-40B4-BE49-F238E27FC236}">
                <a16:creationId xmlns:a16="http://schemas.microsoft.com/office/drawing/2014/main" id="{97B2408E-1EC3-489C-8C14-A16014178192}"/>
              </a:ext>
            </a:extLst>
          </p:cNvPr>
          <p:cNvSpPr>
            <a:spLocks noGrp="1"/>
          </p:cNvSpPr>
          <p:nvPr>
            <p:ph type="title"/>
          </p:nvPr>
        </p:nvSpPr>
        <p:spPr>
          <a:xfrm>
            <a:off x="588263" y="2875002"/>
            <a:ext cx="4159101" cy="1107996"/>
          </a:xfrm>
        </p:spPr>
        <p:txBody>
          <a:bodyPr anchor="ctr" anchorCtr="0"/>
          <a:lstStyle>
            <a:lvl1pPr>
              <a:defRPr>
                <a:gradFill flip="none" rotWithShape="1">
                  <a:gsLst>
                    <a:gs pos="82000">
                      <a:schemeClr val="tx1"/>
                    </a:gs>
                    <a:gs pos="0">
                      <a:schemeClr val="tx1"/>
                    </a:gs>
                  </a:gsLst>
                  <a:lin ang="2700000" scaled="1"/>
                  <a:tileRect/>
                </a:gradFill>
              </a:defRPr>
            </a:lvl1pPr>
          </a:lstStyle>
          <a:p>
            <a:r>
              <a:rPr lang="en-US"/>
              <a:t>Click to edit Master title style</a:t>
            </a:r>
          </a:p>
        </p:txBody>
      </p:sp>
      <p:grpSp>
        <p:nvGrpSpPr>
          <p:cNvPr id="10" name="Group 9">
            <a:extLst>
              <a:ext uri="{FF2B5EF4-FFF2-40B4-BE49-F238E27FC236}">
                <a16:creationId xmlns:a16="http://schemas.microsoft.com/office/drawing/2014/main" id="{E0C9738E-CCBE-4278-B592-335CCF3EB3C0}"/>
              </a:ext>
            </a:extLst>
          </p:cNvPr>
          <p:cNvGrpSpPr/>
          <p:nvPr userDrawn="1"/>
        </p:nvGrpSpPr>
        <p:grpSpPr>
          <a:xfrm rot="10800000">
            <a:off x="6852068" y="-10508"/>
            <a:ext cx="5346700" cy="5740393"/>
            <a:chOff x="6270625" y="1141413"/>
            <a:chExt cx="5346700" cy="5740393"/>
          </a:xfrm>
        </p:grpSpPr>
        <p:sp>
          <p:nvSpPr>
            <p:cNvPr id="11" name="Oval 10">
              <a:extLst>
                <a:ext uri="{FF2B5EF4-FFF2-40B4-BE49-F238E27FC236}">
                  <a16:creationId xmlns:a16="http://schemas.microsoft.com/office/drawing/2014/main" id="{41C364B9-26D1-441F-B482-28CCE6E152A0}"/>
                </a:ext>
              </a:extLst>
            </p:cNvPr>
            <p:cNvSpPr/>
            <p:nvPr userDrawn="1"/>
          </p:nvSpPr>
          <p:spPr bwMode="auto">
            <a:xfrm>
              <a:off x="7616018" y="5729255"/>
              <a:ext cx="137160" cy="137160"/>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2" name="Oval 11">
              <a:extLst>
                <a:ext uri="{FF2B5EF4-FFF2-40B4-BE49-F238E27FC236}">
                  <a16:creationId xmlns:a16="http://schemas.microsoft.com/office/drawing/2014/main" id="{40B86E27-B132-4485-8B1B-DFC0FA438EC9}"/>
                </a:ext>
              </a:extLst>
            </p:cNvPr>
            <p:cNvSpPr/>
            <p:nvPr userDrawn="1"/>
          </p:nvSpPr>
          <p:spPr bwMode="auto">
            <a:xfrm rot="10800000">
              <a:off x="9266450" y="4318257"/>
              <a:ext cx="137160" cy="13716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3" name="Oval 12">
              <a:extLst>
                <a:ext uri="{FF2B5EF4-FFF2-40B4-BE49-F238E27FC236}">
                  <a16:creationId xmlns:a16="http://schemas.microsoft.com/office/drawing/2014/main" id="{2BCE6B72-523B-4F41-9E54-F8D5A5CE9419}"/>
                </a:ext>
              </a:extLst>
            </p:cNvPr>
            <p:cNvSpPr/>
            <p:nvPr userDrawn="1"/>
          </p:nvSpPr>
          <p:spPr bwMode="auto">
            <a:xfrm rot="10800000">
              <a:off x="7488714" y="4687916"/>
              <a:ext cx="137160" cy="13716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4" name="Oval 13">
              <a:extLst>
                <a:ext uri="{FF2B5EF4-FFF2-40B4-BE49-F238E27FC236}">
                  <a16:creationId xmlns:a16="http://schemas.microsoft.com/office/drawing/2014/main" id="{DE6CBAB5-78D8-41D2-A70E-C89A68CA0504}"/>
                </a:ext>
              </a:extLst>
            </p:cNvPr>
            <p:cNvSpPr/>
            <p:nvPr userDrawn="1"/>
          </p:nvSpPr>
          <p:spPr bwMode="auto">
            <a:xfrm rot="10800000">
              <a:off x="9045812" y="2303116"/>
              <a:ext cx="137160" cy="13716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5" name="Oval 14">
              <a:extLst>
                <a:ext uri="{FF2B5EF4-FFF2-40B4-BE49-F238E27FC236}">
                  <a16:creationId xmlns:a16="http://schemas.microsoft.com/office/drawing/2014/main" id="{21BEA0DB-DC66-4C93-93A3-3545B023C80A}"/>
                </a:ext>
              </a:extLst>
            </p:cNvPr>
            <p:cNvSpPr/>
            <p:nvPr userDrawn="1"/>
          </p:nvSpPr>
          <p:spPr bwMode="auto">
            <a:xfrm>
              <a:off x="10474459" y="1194891"/>
              <a:ext cx="137160" cy="13716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grpSp>
          <p:nvGrpSpPr>
            <p:cNvPr id="16" name="Group 15">
              <a:extLst>
                <a:ext uri="{FF2B5EF4-FFF2-40B4-BE49-F238E27FC236}">
                  <a16:creationId xmlns:a16="http://schemas.microsoft.com/office/drawing/2014/main" id="{9A5FC093-0B6E-43EF-B8A4-4D5804557C30}"/>
                </a:ext>
              </a:extLst>
            </p:cNvPr>
            <p:cNvGrpSpPr/>
            <p:nvPr userDrawn="1"/>
          </p:nvGrpSpPr>
          <p:grpSpPr>
            <a:xfrm>
              <a:off x="6270625" y="1141413"/>
              <a:ext cx="5346700" cy="5740393"/>
              <a:chOff x="6270625" y="1141413"/>
              <a:chExt cx="5346700" cy="5740393"/>
            </a:xfrm>
          </p:grpSpPr>
          <p:sp>
            <p:nvSpPr>
              <p:cNvPr id="18" name="Line 5">
                <a:extLst>
                  <a:ext uri="{FF2B5EF4-FFF2-40B4-BE49-F238E27FC236}">
                    <a16:creationId xmlns:a16="http://schemas.microsoft.com/office/drawing/2014/main" id="{BF79DA9F-4E6D-401A-B7F3-3F6DA76A5ABE}"/>
                  </a:ext>
                </a:extLst>
              </p:cNvPr>
              <p:cNvSpPr>
                <a:spLocks noChangeShapeType="1"/>
              </p:cNvSpPr>
              <p:nvPr userDrawn="1"/>
            </p:nvSpPr>
            <p:spPr bwMode="auto">
              <a:xfrm flipV="1">
                <a:off x="9037638" y="3665538"/>
                <a:ext cx="1282700" cy="12827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9" name="Line 6">
                <a:extLst>
                  <a:ext uri="{FF2B5EF4-FFF2-40B4-BE49-F238E27FC236}">
                    <a16:creationId xmlns:a16="http://schemas.microsoft.com/office/drawing/2014/main" id="{2B447A0F-109D-47A5-AF42-DA10490B4A01}"/>
                  </a:ext>
                </a:extLst>
              </p:cNvPr>
              <p:cNvSpPr>
                <a:spLocks noChangeShapeType="1"/>
              </p:cNvSpPr>
              <p:nvPr userDrawn="1"/>
            </p:nvSpPr>
            <p:spPr bwMode="auto">
              <a:xfrm flipV="1">
                <a:off x="8358188" y="3946525"/>
                <a:ext cx="1393825"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0" name="Line 7">
                <a:extLst>
                  <a:ext uri="{FF2B5EF4-FFF2-40B4-BE49-F238E27FC236}">
                    <a16:creationId xmlns:a16="http://schemas.microsoft.com/office/drawing/2014/main" id="{2B95FDD4-E244-4883-A627-5C55B2BC23EF}"/>
                  </a:ext>
                </a:extLst>
              </p:cNvPr>
              <p:cNvSpPr>
                <a:spLocks noChangeShapeType="1"/>
              </p:cNvSpPr>
              <p:nvPr userDrawn="1"/>
            </p:nvSpPr>
            <p:spPr bwMode="auto">
              <a:xfrm flipV="1">
                <a:off x="7192963" y="4606925"/>
                <a:ext cx="1668463" cy="166846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1" name="Line 8">
                <a:extLst>
                  <a:ext uri="{FF2B5EF4-FFF2-40B4-BE49-F238E27FC236}">
                    <a16:creationId xmlns:a16="http://schemas.microsoft.com/office/drawing/2014/main" id="{11B4AE60-EF15-43D9-8B07-0706BE1F8CE6}"/>
                  </a:ext>
                </a:extLst>
              </p:cNvPr>
              <p:cNvSpPr>
                <a:spLocks noChangeShapeType="1"/>
              </p:cNvSpPr>
              <p:nvPr userDrawn="1"/>
            </p:nvSpPr>
            <p:spPr bwMode="auto">
              <a:xfrm flipV="1">
                <a:off x="8978900" y="3786188"/>
                <a:ext cx="701675" cy="70167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2" name="Line 9">
                <a:extLst>
                  <a:ext uri="{FF2B5EF4-FFF2-40B4-BE49-F238E27FC236}">
                    <a16:creationId xmlns:a16="http://schemas.microsoft.com/office/drawing/2014/main" id="{C8D36FF9-739B-444C-A125-9B5FF5FF48F2}"/>
                  </a:ext>
                </a:extLst>
              </p:cNvPr>
              <p:cNvSpPr>
                <a:spLocks noChangeShapeType="1"/>
              </p:cNvSpPr>
              <p:nvPr userDrawn="1"/>
            </p:nvSpPr>
            <p:spPr bwMode="auto">
              <a:xfrm flipV="1">
                <a:off x="9771063" y="3351213"/>
                <a:ext cx="346075" cy="344487"/>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3" name="Line 10">
                <a:extLst>
                  <a:ext uri="{FF2B5EF4-FFF2-40B4-BE49-F238E27FC236}">
                    <a16:creationId xmlns:a16="http://schemas.microsoft.com/office/drawing/2014/main" id="{C7EA28FC-F122-4883-B968-9949C2AA53CB}"/>
                  </a:ext>
                </a:extLst>
              </p:cNvPr>
              <p:cNvSpPr>
                <a:spLocks noChangeShapeType="1"/>
              </p:cNvSpPr>
              <p:nvPr userDrawn="1"/>
            </p:nvSpPr>
            <p:spPr bwMode="auto">
              <a:xfrm flipV="1">
                <a:off x="10494963" y="2787650"/>
                <a:ext cx="184150" cy="18415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4" name="Line 11">
                <a:extLst>
                  <a:ext uri="{FF2B5EF4-FFF2-40B4-BE49-F238E27FC236}">
                    <a16:creationId xmlns:a16="http://schemas.microsoft.com/office/drawing/2014/main" id="{290A88A6-D337-4FE3-812B-C8EC915541EC}"/>
                  </a:ext>
                </a:extLst>
              </p:cNvPr>
              <p:cNvSpPr>
                <a:spLocks noChangeShapeType="1"/>
              </p:cNvSpPr>
              <p:nvPr userDrawn="1"/>
            </p:nvSpPr>
            <p:spPr bwMode="auto">
              <a:xfrm flipV="1">
                <a:off x="11050588" y="2233613"/>
                <a:ext cx="184150" cy="18415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5" name="Line 12">
                <a:extLst>
                  <a:ext uri="{FF2B5EF4-FFF2-40B4-BE49-F238E27FC236}">
                    <a16:creationId xmlns:a16="http://schemas.microsoft.com/office/drawing/2014/main" id="{A0E6C559-EB42-4DD4-8569-8B3962FCB310}"/>
                  </a:ext>
                </a:extLst>
              </p:cNvPr>
              <p:cNvSpPr>
                <a:spLocks noChangeShapeType="1"/>
              </p:cNvSpPr>
              <p:nvPr userDrawn="1"/>
            </p:nvSpPr>
            <p:spPr bwMode="auto">
              <a:xfrm flipV="1">
                <a:off x="6605588" y="6315074"/>
                <a:ext cx="552450" cy="55244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6" name="Line 13">
                <a:extLst>
                  <a:ext uri="{FF2B5EF4-FFF2-40B4-BE49-F238E27FC236}">
                    <a16:creationId xmlns:a16="http://schemas.microsoft.com/office/drawing/2014/main" id="{C9789095-531F-42D3-A654-9142B834A503}"/>
                  </a:ext>
                </a:extLst>
              </p:cNvPr>
              <p:cNvSpPr>
                <a:spLocks noChangeShapeType="1"/>
              </p:cNvSpPr>
              <p:nvPr userDrawn="1"/>
            </p:nvSpPr>
            <p:spPr bwMode="auto">
              <a:xfrm flipV="1">
                <a:off x="6853238" y="5430838"/>
                <a:ext cx="1414462" cy="1443034"/>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7" name="Line 14">
                <a:extLst>
                  <a:ext uri="{FF2B5EF4-FFF2-40B4-BE49-F238E27FC236}">
                    <a16:creationId xmlns:a16="http://schemas.microsoft.com/office/drawing/2014/main" id="{50C378AD-3158-4137-ADFC-D6677FFB7513}"/>
                  </a:ext>
                </a:extLst>
              </p:cNvPr>
              <p:cNvSpPr>
                <a:spLocks noChangeShapeType="1"/>
              </p:cNvSpPr>
              <p:nvPr userDrawn="1"/>
            </p:nvSpPr>
            <p:spPr bwMode="auto">
              <a:xfrm flipV="1">
                <a:off x="7131049" y="5078412"/>
                <a:ext cx="1776413" cy="1795459"/>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8" name="Line 15">
                <a:extLst>
                  <a:ext uri="{FF2B5EF4-FFF2-40B4-BE49-F238E27FC236}">
                    <a16:creationId xmlns:a16="http://schemas.microsoft.com/office/drawing/2014/main" id="{D5B48460-8AC2-4DF7-9F17-405684B206E4}"/>
                  </a:ext>
                </a:extLst>
              </p:cNvPr>
              <p:cNvSpPr>
                <a:spLocks noChangeShapeType="1"/>
              </p:cNvSpPr>
              <p:nvPr userDrawn="1"/>
            </p:nvSpPr>
            <p:spPr bwMode="auto">
              <a:xfrm flipV="1">
                <a:off x="10409238" y="3046413"/>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9" name="Line 16">
                <a:extLst>
                  <a:ext uri="{FF2B5EF4-FFF2-40B4-BE49-F238E27FC236}">
                    <a16:creationId xmlns:a16="http://schemas.microsoft.com/office/drawing/2014/main" id="{18C62E64-1370-4655-B17A-38B36025D9D1}"/>
                  </a:ext>
                </a:extLst>
              </p:cNvPr>
              <p:cNvSpPr>
                <a:spLocks noChangeShapeType="1"/>
              </p:cNvSpPr>
              <p:nvPr userDrawn="1"/>
            </p:nvSpPr>
            <p:spPr bwMode="auto">
              <a:xfrm flipV="1">
                <a:off x="11026775" y="2774950"/>
                <a:ext cx="182563"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0" name="Line 17">
                <a:extLst>
                  <a:ext uri="{FF2B5EF4-FFF2-40B4-BE49-F238E27FC236}">
                    <a16:creationId xmlns:a16="http://schemas.microsoft.com/office/drawing/2014/main" id="{2EAC6C0C-4AF6-4F1A-8594-3FC6E7454E3B}"/>
                  </a:ext>
                </a:extLst>
              </p:cNvPr>
              <p:cNvSpPr>
                <a:spLocks noChangeShapeType="1"/>
              </p:cNvSpPr>
              <p:nvPr userDrawn="1"/>
            </p:nvSpPr>
            <p:spPr bwMode="auto">
              <a:xfrm flipV="1">
                <a:off x="8188325" y="3686175"/>
                <a:ext cx="1282700" cy="12811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1" name="Line 18">
                <a:extLst>
                  <a:ext uri="{FF2B5EF4-FFF2-40B4-BE49-F238E27FC236}">
                    <a16:creationId xmlns:a16="http://schemas.microsoft.com/office/drawing/2014/main" id="{6084B176-EA3F-4AD0-8FB1-8728DCEBFC94}"/>
                  </a:ext>
                </a:extLst>
              </p:cNvPr>
              <p:cNvSpPr>
                <a:spLocks noChangeShapeType="1"/>
              </p:cNvSpPr>
              <p:nvPr userDrawn="1"/>
            </p:nvSpPr>
            <p:spPr bwMode="auto">
              <a:xfrm flipV="1">
                <a:off x="7510463" y="3965575"/>
                <a:ext cx="1392238"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2" name="Line 19">
                <a:extLst>
                  <a:ext uri="{FF2B5EF4-FFF2-40B4-BE49-F238E27FC236}">
                    <a16:creationId xmlns:a16="http://schemas.microsoft.com/office/drawing/2014/main" id="{947F42A9-67D7-4E3F-8D12-B2A9D01C8052}"/>
                  </a:ext>
                </a:extLst>
              </p:cNvPr>
              <p:cNvSpPr>
                <a:spLocks noChangeShapeType="1"/>
              </p:cNvSpPr>
              <p:nvPr userDrawn="1"/>
            </p:nvSpPr>
            <p:spPr bwMode="auto">
              <a:xfrm flipV="1">
                <a:off x="6343650" y="4625975"/>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3" name="Line 20">
                <a:extLst>
                  <a:ext uri="{FF2B5EF4-FFF2-40B4-BE49-F238E27FC236}">
                    <a16:creationId xmlns:a16="http://schemas.microsoft.com/office/drawing/2014/main" id="{E8C5BC7F-47A0-4C93-8275-7B80D0321FF0}"/>
                  </a:ext>
                </a:extLst>
              </p:cNvPr>
              <p:cNvSpPr>
                <a:spLocks noChangeShapeType="1"/>
              </p:cNvSpPr>
              <p:nvPr userDrawn="1"/>
            </p:nvSpPr>
            <p:spPr bwMode="auto">
              <a:xfrm flipV="1">
                <a:off x="8131175" y="3806825"/>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4" name="Line 21">
                <a:extLst>
                  <a:ext uri="{FF2B5EF4-FFF2-40B4-BE49-F238E27FC236}">
                    <a16:creationId xmlns:a16="http://schemas.microsoft.com/office/drawing/2014/main" id="{590CA8E9-B291-4ADF-BE0C-BE0AEB22E565}"/>
                  </a:ext>
                </a:extLst>
              </p:cNvPr>
              <p:cNvSpPr>
                <a:spLocks noChangeShapeType="1"/>
              </p:cNvSpPr>
              <p:nvPr userDrawn="1"/>
            </p:nvSpPr>
            <p:spPr bwMode="auto">
              <a:xfrm flipV="1">
                <a:off x="8923338" y="3370263"/>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5" name="Line 22">
                <a:extLst>
                  <a:ext uri="{FF2B5EF4-FFF2-40B4-BE49-F238E27FC236}">
                    <a16:creationId xmlns:a16="http://schemas.microsoft.com/office/drawing/2014/main" id="{5979A71E-A633-4C7D-AD6C-99E4E0ECB280}"/>
                  </a:ext>
                </a:extLst>
              </p:cNvPr>
              <p:cNvSpPr>
                <a:spLocks noChangeShapeType="1"/>
              </p:cNvSpPr>
              <p:nvPr userDrawn="1"/>
            </p:nvSpPr>
            <p:spPr bwMode="auto">
              <a:xfrm flipV="1">
                <a:off x="9647238" y="2808288"/>
                <a:ext cx="184150" cy="1825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6" name="Line 23">
                <a:extLst>
                  <a:ext uri="{FF2B5EF4-FFF2-40B4-BE49-F238E27FC236}">
                    <a16:creationId xmlns:a16="http://schemas.microsoft.com/office/drawing/2014/main" id="{4C99A60D-D68F-44CD-9B20-CD790E843338}"/>
                  </a:ext>
                </a:extLst>
              </p:cNvPr>
              <p:cNvSpPr>
                <a:spLocks noChangeShapeType="1"/>
              </p:cNvSpPr>
              <p:nvPr userDrawn="1"/>
            </p:nvSpPr>
            <p:spPr bwMode="auto">
              <a:xfrm flipV="1">
                <a:off x="10202863" y="2252663"/>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7" name="Line 25">
                <a:extLst>
                  <a:ext uri="{FF2B5EF4-FFF2-40B4-BE49-F238E27FC236}">
                    <a16:creationId xmlns:a16="http://schemas.microsoft.com/office/drawing/2014/main" id="{D60C8699-1F4A-4011-ACBB-703BF0019F74}"/>
                  </a:ext>
                </a:extLst>
              </p:cNvPr>
              <p:cNvSpPr>
                <a:spLocks noChangeShapeType="1"/>
              </p:cNvSpPr>
              <p:nvPr userDrawn="1"/>
            </p:nvSpPr>
            <p:spPr bwMode="auto">
              <a:xfrm flipV="1">
                <a:off x="6277393" y="5449887"/>
                <a:ext cx="1142582" cy="1159596"/>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8" name="Line 26">
                <a:extLst>
                  <a:ext uri="{FF2B5EF4-FFF2-40B4-BE49-F238E27FC236}">
                    <a16:creationId xmlns:a16="http://schemas.microsoft.com/office/drawing/2014/main" id="{91AF94FE-5877-4C53-BC75-96BB25132D32}"/>
                  </a:ext>
                </a:extLst>
              </p:cNvPr>
              <p:cNvSpPr>
                <a:spLocks noChangeShapeType="1"/>
              </p:cNvSpPr>
              <p:nvPr userDrawn="1"/>
            </p:nvSpPr>
            <p:spPr bwMode="auto">
              <a:xfrm flipV="1">
                <a:off x="6307137" y="5099050"/>
                <a:ext cx="1751013" cy="176847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9" name="Line 27">
                <a:extLst>
                  <a:ext uri="{FF2B5EF4-FFF2-40B4-BE49-F238E27FC236}">
                    <a16:creationId xmlns:a16="http://schemas.microsoft.com/office/drawing/2014/main" id="{09D15213-472E-4095-A3C7-90639BCFAD44}"/>
                  </a:ext>
                </a:extLst>
              </p:cNvPr>
              <p:cNvSpPr>
                <a:spLocks noChangeShapeType="1"/>
              </p:cNvSpPr>
              <p:nvPr userDrawn="1"/>
            </p:nvSpPr>
            <p:spPr bwMode="auto">
              <a:xfrm flipV="1">
                <a:off x="9561513" y="3067050"/>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0" name="Line 28">
                <a:extLst>
                  <a:ext uri="{FF2B5EF4-FFF2-40B4-BE49-F238E27FC236}">
                    <a16:creationId xmlns:a16="http://schemas.microsoft.com/office/drawing/2014/main" id="{1837C729-E18D-42DD-88E2-49D67DA1CEA0}"/>
                  </a:ext>
                </a:extLst>
              </p:cNvPr>
              <p:cNvSpPr>
                <a:spLocks noChangeShapeType="1"/>
              </p:cNvSpPr>
              <p:nvPr userDrawn="1"/>
            </p:nvSpPr>
            <p:spPr bwMode="auto">
              <a:xfrm flipV="1">
                <a:off x="10177463" y="2795588"/>
                <a:ext cx="184150"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1" name="Line 29">
                <a:extLst>
                  <a:ext uri="{FF2B5EF4-FFF2-40B4-BE49-F238E27FC236}">
                    <a16:creationId xmlns:a16="http://schemas.microsoft.com/office/drawing/2014/main" id="{73F2BC5F-B415-4E02-ABC4-3B5FEE0A4730}"/>
                  </a:ext>
                </a:extLst>
              </p:cNvPr>
              <p:cNvSpPr>
                <a:spLocks noChangeShapeType="1"/>
              </p:cNvSpPr>
              <p:nvPr userDrawn="1"/>
            </p:nvSpPr>
            <p:spPr bwMode="auto">
              <a:xfrm flipV="1">
                <a:off x="7956550" y="2814638"/>
                <a:ext cx="1543050" cy="15430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2" name="Line 30">
                <a:extLst>
                  <a:ext uri="{FF2B5EF4-FFF2-40B4-BE49-F238E27FC236}">
                    <a16:creationId xmlns:a16="http://schemas.microsoft.com/office/drawing/2014/main" id="{4034222C-446F-4EAF-B531-291DE0DD9C00}"/>
                  </a:ext>
                </a:extLst>
              </p:cNvPr>
              <p:cNvSpPr>
                <a:spLocks noChangeShapeType="1"/>
              </p:cNvSpPr>
              <p:nvPr userDrawn="1"/>
            </p:nvSpPr>
            <p:spPr bwMode="auto">
              <a:xfrm flipV="1">
                <a:off x="7169150" y="3181350"/>
                <a:ext cx="1674813" cy="16764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3" name="Line 31">
                <a:extLst>
                  <a:ext uri="{FF2B5EF4-FFF2-40B4-BE49-F238E27FC236}">
                    <a16:creationId xmlns:a16="http://schemas.microsoft.com/office/drawing/2014/main" id="{4567F582-24AF-4B78-AEA0-AFC2BEB17DFF}"/>
                  </a:ext>
                </a:extLst>
              </p:cNvPr>
              <p:cNvSpPr>
                <a:spLocks noChangeShapeType="1"/>
              </p:cNvSpPr>
              <p:nvPr userDrawn="1"/>
            </p:nvSpPr>
            <p:spPr bwMode="auto">
              <a:xfrm flipV="1">
                <a:off x="6273800" y="3998913"/>
                <a:ext cx="1522413" cy="151606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4" name="Line 32">
                <a:extLst>
                  <a:ext uri="{FF2B5EF4-FFF2-40B4-BE49-F238E27FC236}">
                    <a16:creationId xmlns:a16="http://schemas.microsoft.com/office/drawing/2014/main" id="{2F0E6482-EAAF-4085-B776-78E022D5D10A}"/>
                  </a:ext>
                </a:extLst>
              </p:cNvPr>
              <p:cNvSpPr>
                <a:spLocks noChangeShapeType="1"/>
              </p:cNvSpPr>
              <p:nvPr userDrawn="1"/>
            </p:nvSpPr>
            <p:spPr bwMode="auto">
              <a:xfrm flipV="1">
                <a:off x="7939088" y="3011488"/>
                <a:ext cx="844550" cy="844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5" name="Line 33">
                <a:extLst>
                  <a:ext uri="{FF2B5EF4-FFF2-40B4-BE49-F238E27FC236}">
                    <a16:creationId xmlns:a16="http://schemas.microsoft.com/office/drawing/2014/main" id="{039D220F-058F-4F7B-A64D-CFB1E5EEDA76}"/>
                  </a:ext>
                </a:extLst>
              </p:cNvPr>
              <p:cNvSpPr>
                <a:spLocks noChangeShapeType="1"/>
              </p:cNvSpPr>
              <p:nvPr userDrawn="1"/>
            </p:nvSpPr>
            <p:spPr bwMode="auto">
              <a:xfrm flipV="1">
                <a:off x="8891588" y="2487613"/>
                <a:ext cx="415925" cy="4143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6" name="Line 34">
                <a:extLst>
                  <a:ext uri="{FF2B5EF4-FFF2-40B4-BE49-F238E27FC236}">
                    <a16:creationId xmlns:a16="http://schemas.microsoft.com/office/drawing/2014/main" id="{6341FCC1-2D3F-4592-BC71-102AC0CF7645}"/>
                  </a:ext>
                </a:extLst>
              </p:cNvPr>
              <p:cNvSpPr>
                <a:spLocks noChangeShapeType="1"/>
              </p:cNvSpPr>
              <p:nvPr userDrawn="1"/>
            </p:nvSpPr>
            <p:spPr bwMode="auto">
              <a:xfrm flipV="1">
                <a:off x="9763125" y="1809750"/>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7" name="Line 35">
                <a:extLst>
                  <a:ext uri="{FF2B5EF4-FFF2-40B4-BE49-F238E27FC236}">
                    <a16:creationId xmlns:a16="http://schemas.microsoft.com/office/drawing/2014/main" id="{0B72842D-3348-41AB-9611-EC2BD218E7CC}"/>
                  </a:ext>
                </a:extLst>
              </p:cNvPr>
              <p:cNvSpPr>
                <a:spLocks noChangeShapeType="1"/>
              </p:cNvSpPr>
              <p:nvPr userDrawn="1"/>
            </p:nvSpPr>
            <p:spPr bwMode="auto">
              <a:xfrm flipV="1">
                <a:off x="10431463" y="1141413"/>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8" name="Line 37">
                <a:extLst>
                  <a:ext uri="{FF2B5EF4-FFF2-40B4-BE49-F238E27FC236}">
                    <a16:creationId xmlns:a16="http://schemas.microsoft.com/office/drawing/2014/main" id="{0E69F5C0-18F3-462F-A6F6-47ADB83BB237}"/>
                  </a:ext>
                </a:extLst>
              </p:cNvPr>
              <p:cNvSpPr>
                <a:spLocks noChangeShapeType="1"/>
              </p:cNvSpPr>
              <p:nvPr userDrawn="1"/>
            </p:nvSpPr>
            <p:spPr bwMode="auto">
              <a:xfrm flipV="1">
                <a:off x="6273800" y="4965700"/>
                <a:ext cx="785812" cy="7810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9" name="Line 38">
                <a:extLst>
                  <a:ext uri="{FF2B5EF4-FFF2-40B4-BE49-F238E27FC236}">
                    <a16:creationId xmlns:a16="http://schemas.microsoft.com/office/drawing/2014/main" id="{6369D1B2-1235-4473-8BD6-CE307E30DA85}"/>
                  </a:ext>
                </a:extLst>
              </p:cNvPr>
              <p:cNvSpPr>
                <a:spLocks noChangeShapeType="1"/>
              </p:cNvSpPr>
              <p:nvPr userDrawn="1"/>
            </p:nvSpPr>
            <p:spPr bwMode="auto">
              <a:xfrm flipV="1">
                <a:off x="6277393" y="4513262"/>
                <a:ext cx="1521995" cy="151447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0" name="Line 39">
                <a:extLst>
                  <a:ext uri="{FF2B5EF4-FFF2-40B4-BE49-F238E27FC236}">
                    <a16:creationId xmlns:a16="http://schemas.microsoft.com/office/drawing/2014/main" id="{2F195024-33DE-46F8-858C-3B2514B0F617}"/>
                  </a:ext>
                </a:extLst>
              </p:cNvPr>
              <p:cNvSpPr>
                <a:spLocks noChangeShapeType="1"/>
              </p:cNvSpPr>
              <p:nvPr userDrawn="1"/>
            </p:nvSpPr>
            <p:spPr bwMode="auto">
              <a:xfrm flipV="1">
                <a:off x="9607550" y="2070100"/>
                <a:ext cx="636588" cy="635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1" name="Line 40">
                <a:extLst>
                  <a:ext uri="{FF2B5EF4-FFF2-40B4-BE49-F238E27FC236}">
                    <a16:creationId xmlns:a16="http://schemas.microsoft.com/office/drawing/2014/main" id="{1E45B4F8-F7F5-4E5F-BA84-628B9F8A0650}"/>
                  </a:ext>
                </a:extLst>
              </p:cNvPr>
              <p:cNvSpPr>
                <a:spLocks noChangeShapeType="1"/>
              </p:cNvSpPr>
              <p:nvPr userDrawn="1"/>
            </p:nvSpPr>
            <p:spPr bwMode="auto">
              <a:xfrm flipV="1">
                <a:off x="10348913" y="1743075"/>
                <a:ext cx="220663" cy="22066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2" name="Line 41">
                <a:extLst>
                  <a:ext uri="{FF2B5EF4-FFF2-40B4-BE49-F238E27FC236}">
                    <a16:creationId xmlns:a16="http://schemas.microsoft.com/office/drawing/2014/main" id="{B900B3A0-3F7C-43A9-B6F8-5A0BCC32AFC4}"/>
                  </a:ext>
                </a:extLst>
              </p:cNvPr>
              <p:cNvSpPr>
                <a:spLocks noChangeShapeType="1"/>
              </p:cNvSpPr>
              <p:nvPr userDrawn="1"/>
            </p:nvSpPr>
            <p:spPr bwMode="auto">
              <a:xfrm flipV="1">
                <a:off x="9418638" y="4103688"/>
                <a:ext cx="1282700" cy="128111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3" name="Line 42">
                <a:extLst>
                  <a:ext uri="{FF2B5EF4-FFF2-40B4-BE49-F238E27FC236}">
                    <a16:creationId xmlns:a16="http://schemas.microsoft.com/office/drawing/2014/main" id="{D0370BD8-9384-487A-A73C-769A559C4AEA}"/>
                  </a:ext>
                </a:extLst>
              </p:cNvPr>
              <p:cNvSpPr>
                <a:spLocks noChangeShapeType="1"/>
              </p:cNvSpPr>
              <p:nvPr userDrawn="1"/>
            </p:nvSpPr>
            <p:spPr bwMode="auto">
              <a:xfrm flipV="1">
                <a:off x="8740775" y="4384675"/>
                <a:ext cx="1392238" cy="139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4" name="Line 43">
                <a:extLst>
                  <a:ext uri="{FF2B5EF4-FFF2-40B4-BE49-F238E27FC236}">
                    <a16:creationId xmlns:a16="http://schemas.microsoft.com/office/drawing/2014/main" id="{5DE1D15D-2AF1-45FA-B173-46364C756D73}"/>
                  </a:ext>
                </a:extLst>
              </p:cNvPr>
              <p:cNvSpPr>
                <a:spLocks noChangeShapeType="1"/>
              </p:cNvSpPr>
              <p:nvPr userDrawn="1"/>
            </p:nvSpPr>
            <p:spPr bwMode="auto">
              <a:xfrm flipV="1">
                <a:off x="7573963" y="5043488"/>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5" name="Line 44">
                <a:extLst>
                  <a:ext uri="{FF2B5EF4-FFF2-40B4-BE49-F238E27FC236}">
                    <a16:creationId xmlns:a16="http://schemas.microsoft.com/office/drawing/2014/main" id="{280DD698-44AA-4AF1-A9A8-9E5F579CAEFF}"/>
                  </a:ext>
                </a:extLst>
              </p:cNvPr>
              <p:cNvSpPr>
                <a:spLocks noChangeShapeType="1"/>
              </p:cNvSpPr>
              <p:nvPr userDrawn="1"/>
            </p:nvSpPr>
            <p:spPr bwMode="auto">
              <a:xfrm flipV="1">
                <a:off x="9361488" y="4224338"/>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6" name="Line 45">
                <a:extLst>
                  <a:ext uri="{FF2B5EF4-FFF2-40B4-BE49-F238E27FC236}">
                    <a16:creationId xmlns:a16="http://schemas.microsoft.com/office/drawing/2014/main" id="{CCB02E6E-E74E-45CE-8DFB-1A11E9549EDB}"/>
                  </a:ext>
                </a:extLst>
              </p:cNvPr>
              <p:cNvSpPr>
                <a:spLocks noChangeShapeType="1"/>
              </p:cNvSpPr>
              <p:nvPr userDrawn="1"/>
            </p:nvSpPr>
            <p:spPr bwMode="auto">
              <a:xfrm flipV="1">
                <a:off x="10153650" y="3787775"/>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7" name="Line 46">
                <a:extLst>
                  <a:ext uri="{FF2B5EF4-FFF2-40B4-BE49-F238E27FC236}">
                    <a16:creationId xmlns:a16="http://schemas.microsoft.com/office/drawing/2014/main" id="{537BEDF5-5DE1-47AD-B1DF-A9272A49AE1F}"/>
                  </a:ext>
                </a:extLst>
              </p:cNvPr>
              <p:cNvSpPr>
                <a:spLocks noChangeShapeType="1"/>
              </p:cNvSpPr>
              <p:nvPr userDrawn="1"/>
            </p:nvSpPr>
            <p:spPr bwMode="auto">
              <a:xfrm flipV="1">
                <a:off x="10877550" y="3225800"/>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8" name="Line 47">
                <a:extLst>
                  <a:ext uri="{FF2B5EF4-FFF2-40B4-BE49-F238E27FC236}">
                    <a16:creationId xmlns:a16="http://schemas.microsoft.com/office/drawing/2014/main" id="{9EF63C07-2FED-4E88-B0D6-56B562740015}"/>
                  </a:ext>
                </a:extLst>
              </p:cNvPr>
              <p:cNvSpPr>
                <a:spLocks noChangeShapeType="1"/>
              </p:cNvSpPr>
              <p:nvPr userDrawn="1"/>
            </p:nvSpPr>
            <p:spPr bwMode="auto">
              <a:xfrm flipV="1">
                <a:off x="11433175" y="2670175"/>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9" name="Line 48">
                <a:extLst>
                  <a:ext uri="{FF2B5EF4-FFF2-40B4-BE49-F238E27FC236}">
                    <a16:creationId xmlns:a16="http://schemas.microsoft.com/office/drawing/2014/main" id="{ACAB1F86-4BC0-4FD5-996A-3F6E7BF88B1A}"/>
                  </a:ext>
                </a:extLst>
              </p:cNvPr>
              <p:cNvSpPr>
                <a:spLocks noChangeShapeType="1"/>
              </p:cNvSpPr>
              <p:nvPr userDrawn="1"/>
            </p:nvSpPr>
            <p:spPr bwMode="auto">
              <a:xfrm flipV="1">
                <a:off x="7419975" y="6756400"/>
                <a:ext cx="111126" cy="11747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0" name="Line 49">
                <a:extLst>
                  <a:ext uri="{FF2B5EF4-FFF2-40B4-BE49-F238E27FC236}">
                    <a16:creationId xmlns:a16="http://schemas.microsoft.com/office/drawing/2014/main" id="{6A64A3CA-7556-40D5-9EA2-FC215E33EA98}"/>
                  </a:ext>
                </a:extLst>
              </p:cNvPr>
              <p:cNvSpPr>
                <a:spLocks noChangeShapeType="1"/>
              </p:cNvSpPr>
              <p:nvPr userDrawn="1"/>
            </p:nvSpPr>
            <p:spPr bwMode="auto">
              <a:xfrm flipV="1">
                <a:off x="7677150" y="5867400"/>
                <a:ext cx="973138" cy="10144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1" name="Line 50">
                <a:extLst>
                  <a:ext uri="{FF2B5EF4-FFF2-40B4-BE49-F238E27FC236}">
                    <a16:creationId xmlns:a16="http://schemas.microsoft.com/office/drawing/2014/main" id="{E242194B-BF65-4AEA-8937-FC4B5BB0F074}"/>
                  </a:ext>
                </a:extLst>
              </p:cNvPr>
              <p:cNvSpPr>
                <a:spLocks noChangeShapeType="1"/>
              </p:cNvSpPr>
              <p:nvPr userDrawn="1"/>
            </p:nvSpPr>
            <p:spPr bwMode="auto">
              <a:xfrm flipV="1">
                <a:off x="7950201" y="5514974"/>
                <a:ext cx="1338262" cy="1358897"/>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2" name="Line 51">
                <a:extLst>
                  <a:ext uri="{FF2B5EF4-FFF2-40B4-BE49-F238E27FC236}">
                    <a16:creationId xmlns:a16="http://schemas.microsoft.com/office/drawing/2014/main" id="{9936496B-C4B0-48B5-A93C-143AB6D4FE71}"/>
                  </a:ext>
                </a:extLst>
              </p:cNvPr>
              <p:cNvSpPr>
                <a:spLocks noChangeShapeType="1"/>
              </p:cNvSpPr>
              <p:nvPr userDrawn="1"/>
            </p:nvSpPr>
            <p:spPr bwMode="auto">
              <a:xfrm flipV="1">
                <a:off x="10791825" y="3484563"/>
                <a:ext cx="528638" cy="528637"/>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3" name="Line 52">
                <a:extLst>
                  <a:ext uri="{FF2B5EF4-FFF2-40B4-BE49-F238E27FC236}">
                    <a16:creationId xmlns:a16="http://schemas.microsoft.com/office/drawing/2014/main" id="{A98C45FC-B09D-4417-BE43-05110AC00CF4}"/>
                  </a:ext>
                </a:extLst>
              </p:cNvPr>
              <p:cNvSpPr>
                <a:spLocks noChangeShapeType="1"/>
              </p:cNvSpPr>
              <p:nvPr userDrawn="1"/>
            </p:nvSpPr>
            <p:spPr bwMode="auto">
              <a:xfrm flipV="1">
                <a:off x="11407775" y="3213100"/>
                <a:ext cx="184150" cy="18415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4" name="Line 53">
                <a:extLst>
                  <a:ext uri="{FF2B5EF4-FFF2-40B4-BE49-F238E27FC236}">
                    <a16:creationId xmlns:a16="http://schemas.microsoft.com/office/drawing/2014/main" id="{78B474D9-9609-4AEE-91EF-2CF11E00918F}"/>
                  </a:ext>
                </a:extLst>
              </p:cNvPr>
              <p:cNvSpPr>
                <a:spLocks noChangeShapeType="1"/>
              </p:cNvSpPr>
              <p:nvPr userDrawn="1"/>
            </p:nvSpPr>
            <p:spPr bwMode="auto">
              <a:xfrm flipV="1">
                <a:off x="6873875" y="3221038"/>
                <a:ext cx="1393825" cy="13938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5" name="Line 54">
                <a:extLst>
                  <a:ext uri="{FF2B5EF4-FFF2-40B4-BE49-F238E27FC236}">
                    <a16:creationId xmlns:a16="http://schemas.microsoft.com/office/drawing/2014/main" id="{DC4FF577-D979-4D8A-8967-1A4653BDBB8F}"/>
                  </a:ext>
                </a:extLst>
              </p:cNvPr>
              <p:cNvSpPr>
                <a:spLocks noChangeShapeType="1"/>
              </p:cNvSpPr>
              <p:nvPr userDrawn="1"/>
            </p:nvSpPr>
            <p:spPr bwMode="auto">
              <a:xfrm flipV="1">
                <a:off x="6270625" y="3538538"/>
                <a:ext cx="1392238" cy="138040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6" name="Line 55">
                <a:extLst>
                  <a:ext uri="{FF2B5EF4-FFF2-40B4-BE49-F238E27FC236}">
                    <a16:creationId xmlns:a16="http://schemas.microsoft.com/office/drawing/2014/main" id="{BEF3DF1B-1E3A-4EFC-AA3E-98CFA74ABF5E}"/>
                  </a:ext>
                </a:extLst>
              </p:cNvPr>
              <p:cNvSpPr>
                <a:spLocks noChangeShapeType="1"/>
              </p:cNvSpPr>
              <p:nvPr userDrawn="1"/>
            </p:nvSpPr>
            <p:spPr bwMode="auto">
              <a:xfrm flipV="1">
                <a:off x="6270626" y="4265613"/>
                <a:ext cx="434975" cy="41592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7" name="Line 56">
                <a:extLst>
                  <a:ext uri="{FF2B5EF4-FFF2-40B4-BE49-F238E27FC236}">
                    <a16:creationId xmlns:a16="http://schemas.microsoft.com/office/drawing/2014/main" id="{9CF7992F-3B26-45A5-88AE-8A3F0AB37671}"/>
                  </a:ext>
                </a:extLst>
              </p:cNvPr>
              <p:cNvSpPr>
                <a:spLocks noChangeShapeType="1"/>
              </p:cNvSpPr>
              <p:nvPr userDrawn="1"/>
            </p:nvSpPr>
            <p:spPr bwMode="auto">
              <a:xfrm flipV="1">
                <a:off x="6834188" y="3375025"/>
                <a:ext cx="762000" cy="762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8" name="Line 57">
                <a:extLst>
                  <a:ext uri="{FF2B5EF4-FFF2-40B4-BE49-F238E27FC236}">
                    <a16:creationId xmlns:a16="http://schemas.microsoft.com/office/drawing/2014/main" id="{4B7D1DC5-35AE-48D9-81F2-0F2D0A9A6060}"/>
                  </a:ext>
                </a:extLst>
              </p:cNvPr>
              <p:cNvSpPr>
                <a:spLocks noChangeShapeType="1"/>
              </p:cNvSpPr>
              <p:nvPr userDrawn="1"/>
            </p:nvSpPr>
            <p:spPr bwMode="auto">
              <a:xfrm flipV="1">
                <a:off x="7694613" y="2901950"/>
                <a:ext cx="374650" cy="3746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9" name="Line 58">
                <a:extLst>
                  <a:ext uri="{FF2B5EF4-FFF2-40B4-BE49-F238E27FC236}">
                    <a16:creationId xmlns:a16="http://schemas.microsoft.com/office/drawing/2014/main" id="{08473AF6-3F75-44AB-96FB-87B005A5571E}"/>
                  </a:ext>
                </a:extLst>
              </p:cNvPr>
              <p:cNvSpPr>
                <a:spLocks noChangeShapeType="1"/>
              </p:cNvSpPr>
              <p:nvPr userDrawn="1"/>
            </p:nvSpPr>
            <p:spPr bwMode="auto">
              <a:xfrm flipV="1">
                <a:off x="8480425" y="228917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0" name="Line 59">
                <a:extLst>
                  <a:ext uri="{FF2B5EF4-FFF2-40B4-BE49-F238E27FC236}">
                    <a16:creationId xmlns:a16="http://schemas.microsoft.com/office/drawing/2014/main" id="{428842FC-8689-4F1D-83D0-B2A2519E02A7}"/>
                  </a:ext>
                </a:extLst>
              </p:cNvPr>
              <p:cNvSpPr>
                <a:spLocks noChangeShapeType="1"/>
              </p:cNvSpPr>
              <p:nvPr userDrawn="1"/>
            </p:nvSpPr>
            <p:spPr bwMode="auto">
              <a:xfrm flipV="1">
                <a:off x="9083675" y="168592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1" name="Line 62">
                <a:extLst>
                  <a:ext uri="{FF2B5EF4-FFF2-40B4-BE49-F238E27FC236}">
                    <a16:creationId xmlns:a16="http://schemas.microsoft.com/office/drawing/2014/main" id="{0170E5AD-C463-413E-A5AB-88AF235D2649}"/>
                  </a:ext>
                </a:extLst>
              </p:cNvPr>
              <p:cNvSpPr>
                <a:spLocks noChangeShapeType="1"/>
              </p:cNvSpPr>
              <p:nvPr userDrawn="1"/>
            </p:nvSpPr>
            <p:spPr bwMode="auto">
              <a:xfrm flipV="1">
                <a:off x="6270625" y="4756149"/>
                <a:ext cx="461962" cy="42862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2" name="Line 63">
                <a:extLst>
                  <a:ext uri="{FF2B5EF4-FFF2-40B4-BE49-F238E27FC236}">
                    <a16:creationId xmlns:a16="http://schemas.microsoft.com/office/drawing/2014/main" id="{37FDC733-B62F-4A19-AB13-378FB12683F1}"/>
                  </a:ext>
                </a:extLst>
              </p:cNvPr>
              <p:cNvSpPr>
                <a:spLocks noChangeShapeType="1"/>
              </p:cNvSpPr>
              <p:nvPr userDrawn="1"/>
            </p:nvSpPr>
            <p:spPr bwMode="auto">
              <a:xfrm flipV="1">
                <a:off x="8366125" y="2547938"/>
                <a:ext cx="573088"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3" name="Line 64">
                <a:extLst>
                  <a:ext uri="{FF2B5EF4-FFF2-40B4-BE49-F238E27FC236}">
                    <a16:creationId xmlns:a16="http://schemas.microsoft.com/office/drawing/2014/main" id="{4F42E2F6-8D7D-46B4-8893-A285DA771139}"/>
                  </a:ext>
                </a:extLst>
              </p:cNvPr>
              <p:cNvSpPr>
                <a:spLocks noChangeShapeType="1"/>
              </p:cNvSpPr>
              <p:nvPr userDrawn="1"/>
            </p:nvSpPr>
            <p:spPr bwMode="auto">
              <a:xfrm flipV="1">
                <a:off x="9034463" y="2254250"/>
                <a:ext cx="200025" cy="2000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4" name="Line 65">
                <a:extLst>
                  <a:ext uri="{FF2B5EF4-FFF2-40B4-BE49-F238E27FC236}">
                    <a16:creationId xmlns:a16="http://schemas.microsoft.com/office/drawing/2014/main" id="{109EE550-65AC-4BCD-A5D2-6EF5B957418C}"/>
                  </a:ext>
                </a:extLst>
              </p:cNvPr>
              <p:cNvSpPr>
                <a:spLocks noChangeShapeType="1"/>
              </p:cNvSpPr>
              <p:nvPr userDrawn="1"/>
            </p:nvSpPr>
            <p:spPr bwMode="auto">
              <a:xfrm flipV="1">
                <a:off x="9323388" y="5430838"/>
                <a:ext cx="858838" cy="8588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5" name="Line 66">
                <a:extLst>
                  <a:ext uri="{FF2B5EF4-FFF2-40B4-BE49-F238E27FC236}">
                    <a16:creationId xmlns:a16="http://schemas.microsoft.com/office/drawing/2014/main" id="{CA3DAE8F-39EF-4377-9089-13DFB1FED6FA}"/>
                  </a:ext>
                </a:extLst>
              </p:cNvPr>
              <p:cNvSpPr>
                <a:spLocks noChangeShapeType="1"/>
              </p:cNvSpPr>
              <p:nvPr userDrawn="1"/>
            </p:nvSpPr>
            <p:spPr bwMode="auto">
              <a:xfrm flipV="1">
                <a:off x="8821738" y="5570538"/>
                <a:ext cx="933450" cy="9334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6" name="Line 67">
                <a:extLst>
                  <a:ext uri="{FF2B5EF4-FFF2-40B4-BE49-F238E27FC236}">
                    <a16:creationId xmlns:a16="http://schemas.microsoft.com/office/drawing/2014/main" id="{8EFCDDA0-DD28-4349-B868-CB7C8401AE1F}"/>
                  </a:ext>
                </a:extLst>
              </p:cNvPr>
              <p:cNvSpPr>
                <a:spLocks noChangeShapeType="1"/>
              </p:cNvSpPr>
              <p:nvPr userDrawn="1"/>
            </p:nvSpPr>
            <p:spPr bwMode="auto">
              <a:xfrm flipV="1">
                <a:off x="8212138" y="5975350"/>
                <a:ext cx="908050" cy="898522"/>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7" name="Line 68">
                <a:extLst>
                  <a:ext uri="{FF2B5EF4-FFF2-40B4-BE49-F238E27FC236}">
                    <a16:creationId xmlns:a16="http://schemas.microsoft.com/office/drawing/2014/main" id="{79EE1E77-A6E5-4DC1-9C23-582B774C0E2D}"/>
                  </a:ext>
                </a:extLst>
              </p:cNvPr>
              <p:cNvSpPr>
                <a:spLocks noChangeShapeType="1"/>
              </p:cNvSpPr>
              <p:nvPr userDrawn="1"/>
            </p:nvSpPr>
            <p:spPr bwMode="auto">
              <a:xfrm flipV="1">
                <a:off x="9199563" y="5426075"/>
                <a:ext cx="469900" cy="469900"/>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8" name="Line 69">
                <a:extLst>
                  <a:ext uri="{FF2B5EF4-FFF2-40B4-BE49-F238E27FC236}">
                    <a16:creationId xmlns:a16="http://schemas.microsoft.com/office/drawing/2014/main" id="{9D28C889-3BDE-4236-838D-EE6C0E773B7F}"/>
                  </a:ext>
                </a:extLst>
              </p:cNvPr>
              <p:cNvSpPr>
                <a:spLocks noChangeShapeType="1"/>
              </p:cNvSpPr>
              <p:nvPr userDrawn="1"/>
            </p:nvSpPr>
            <p:spPr bwMode="auto">
              <a:xfrm flipV="1">
                <a:off x="9729788" y="5133975"/>
                <a:ext cx="231775" cy="23018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9" name="Line 70">
                <a:extLst>
                  <a:ext uri="{FF2B5EF4-FFF2-40B4-BE49-F238E27FC236}">
                    <a16:creationId xmlns:a16="http://schemas.microsoft.com/office/drawing/2014/main" id="{B0E955A7-41E4-43C6-81EE-43402BAEADD9}"/>
                  </a:ext>
                </a:extLst>
              </p:cNvPr>
              <p:cNvSpPr>
                <a:spLocks noChangeShapeType="1"/>
              </p:cNvSpPr>
              <p:nvPr userDrawn="1"/>
            </p:nvSpPr>
            <p:spPr bwMode="auto">
              <a:xfrm flipV="1">
                <a:off x="10215563" y="4756150"/>
                <a:ext cx="122238" cy="12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0" name="Line 71">
                <a:extLst>
                  <a:ext uri="{FF2B5EF4-FFF2-40B4-BE49-F238E27FC236}">
                    <a16:creationId xmlns:a16="http://schemas.microsoft.com/office/drawing/2014/main" id="{15FA3912-CC7B-4E1A-832B-A112ECFCA2CE}"/>
                  </a:ext>
                </a:extLst>
              </p:cNvPr>
              <p:cNvSpPr>
                <a:spLocks noChangeShapeType="1"/>
              </p:cNvSpPr>
              <p:nvPr userDrawn="1"/>
            </p:nvSpPr>
            <p:spPr bwMode="auto">
              <a:xfrm flipV="1">
                <a:off x="10587038" y="4384675"/>
                <a:ext cx="123825" cy="12223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1" name="Line 73">
                <a:extLst>
                  <a:ext uri="{FF2B5EF4-FFF2-40B4-BE49-F238E27FC236}">
                    <a16:creationId xmlns:a16="http://schemas.microsoft.com/office/drawing/2014/main" id="{28EE5FC5-CB12-4C78-8A2A-31DB059D47FD}"/>
                  </a:ext>
                </a:extLst>
              </p:cNvPr>
              <p:cNvSpPr>
                <a:spLocks noChangeShapeType="1"/>
              </p:cNvSpPr>
              <p:nvPr userDrawn="1"/>
            </p:nvSpPr>
            <p:spPr bwMode="auto">
              <a:xfrm flipV="1">
                <a:off x="8450262" y="6565900"/>
                <a:ext cx="309563" cy="3159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2" name="Line 74">
                <a:extLst>
                  <a:ext uri="{FF2B5EF4-FFF2-40B4-BE49-F238E27FC236}">
                    <a16:creationId xmlns:a16="http://schemas.microsoft.com/office/drawing/2014/main" id="{034C7FAE-123B-4B1D-A76E-2D2C337738F0}"/>
                  </a:ext>
                </a:extLst>
              </p:cNvPr>
              <p:cNvSpPr>
                <a:spLocks noChangeShapeType="1"/>
              </p:cNvSpPr>
              <p:nvPr userDrawn="1"/>
            </p:nvSpPr>
            <p:spPr bwMode="auto">
              <a:xfrm flipV="1">
                <a:off x="8759825" y="6376988"/>
                <a:ext cx="476251" cy="5048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3" name="Line 75">
                <a:extLst>
                  <a:ext uri="{FF2B5EF4-FFF2-40B4-BE49-F238E27FC236}">
                    <a16:creationId xmlns:a16="http://schemas.microsoft.com/office/drawing/2014/main" id="{DAC91F61-E030-4C7E-BA65-88DA173D8B43}"/>
                  </a:ext>
                </a:extLst>
              </p:cNvPr>
              <p:cNvSpPr>
                <a:spLocks noChangeShapeType="1"/>
              </p:cNvSpPr>
              <p:nvPr userDrawn="1"/>
            </p:nvSpPr>
            <p:spPr bwMode="auto">
              <a:xfrm flipV="1">
                <a:off x="10242550" y="5014913"/>
                <a:ext cx="355600" cy="3540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4" name="Line 76">
                <a:extLst>
                  <a:ext uri="{FF2B5EF4-FFF2-40B4-BE49-F238E27FC236}">
                    <a16:creationId xmlns:a16="http://schemas.microsoft.com/office/drawing/2014/main" id="{E88F9E1D-BB77-43E8-A42B-8FF5F110F07A}"/>
                  </a:ext>
                </a:extLst>
              </p:cNvPr>
              <p:cNvSpPr>
                <a:spLocks noChangeShapeType="1"/>
              </p:cNvSpPr>
              <p:nvPr userDrawn="1"/>
            </p:nvSpPr>
            <p:spPr bwMode="auto">
              <a:xfrm flipV="1">
                <a:off x="10655300" y="4833938"/>
                <a:ext cx="123825" cy="12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5" name="Line 77">
                <a:extLst>
                  <a:ext uri="{FF2B5EF4-FFF2-40B4-BE49-F238E27FC236}">
                    <a16:creationId xmlns:a16="http://schemas.microsoft.com/office/drawing/2014/main" id="{2A473132-C0C7-494D-9042-CEC005560DE1}"/>
                  </a:ext>
                </a:extLst>
              </p:cNvPr>
              <p:cNvSpPr>
                <a:spLocks noChangeShapeType="1"/>
              </p:cNvSpPr>
              <p:nvPr userDrawn="1"/>
            </p:nvSpPr>
            <p:spPr bwMode="auto">
              <a:xfrm flipV="1">
                <a:off x="9847263" y="6064250"/>
                <a:ext cx="574675"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6" name="Line 78">
                <a:extLst>
                  <a:ext uri="{FF2B5EF4-FFF2-40B4-BE49-F238E27FC236}">
                    <a16:creationId xmlns:a16="http://schemas.microsoft.com/office/drawing/2014/main" id="{8C1430CF-A8CA-460E-AA43-AD0035617205}"/>
                  </a:ext>
                </a:extLst>
              </p:cNvPr>
              <p:cNvSpPr>
                <a:spLocks noChangeShapeType="1"/>
              </p:cNvSpPr>
              <p:nvPr userDrawn="1"/>
            </p:nvSpPr>
            <p:spPr bwMode="auto">
              <a:xfrm flipV="1">
                <a:off x="9464675" y="6110288"/>
                <a:ext cx="623888" cy="62547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7" name="Line 79">
                <a:extLst>
                  <a:ext uri="{FF2B5EF4-FFF2-40B4-BE49-F238E27FC236}">
                    <a16:creationId xmlns:a16="http://schemas.microsoft.com/office/drawing/2014/main" id="{A70370BA-C5E3-4463-B661-D2D0CF7DB80F}"/>
                  </a:ext>
                </a:extLst>
              </p:cNvPr>
              <p:cNvSpPr>
                <a:spLocks noChangeShapeType="1"/>
              </p:cNvSpPr>
              <p:nvPr userDrawn="1"/>
            </p:nvSpPr>
            <p:spPr bwMode="auto">
              <a:xfrm flipV="1">
                <a:off x="9120188" y="6343650"/>
                <a:ext cx="506412" cy="53815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8" name="Line 80">
                <a:extLst>
                  <a:ext uri="{FF2B5EF4-FFF2-40B4-BE49-F238E27FC236}">
                    <a16:creationId xmlns:a16="http://schemas.microsoft.com/office/drawing/2014/main" id="{50356531-77F8-42E8-9B2D-EE0DAF0B7581}"/>
                  </a:ext>
                </a:extLst>
              </p:cNvPr>
              <p:cNvSpPr>
                <a:spLocks noChangeShapeType="1"/>
              </p:cNvSpPr>
              <p:nvPr userDrawn="1"/>
            </p:nvSpPr>
            <p:spPr bwMode="auto">
              <a:xfrm flipV="1">
                <a:off x="9678988" y="5975350"/>
                <a:ext cx="314325" cy="3143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9" name="Line 81">
                <a:extLst>
                  <a:ext uri="{FF2B5EF4-FFF2-40B4-BE49-F238E27FC236}">
                    <a16:creationId xmlns:a16="http://schemas.microsoft.com/office/drawing/2014/main" id="{3EB33ED0-ACB1-4DA1-BC1E-62E22CA82D7E}"/>
                  </a:ext>
                </a:extLst>
              </p:cNvPr>
              <p:cNvSpPr>
                <a:spLocks noChangeShapeType="1"/>
              </p:cNvSpPr>
              <p:nvPr userDrawn="1"/>
            </p:nvSpPr>
            <p:spPr bwMode="auto">
              <a:xfrm flipV="1">
                <a:off x="10034588" y="5780088"/>
                <a:ext cx="153988" cy="1539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0" name="Line 82">
                <a:extLst>
                  <a:ext uri="{FF2B5EF4-FFF2-40B4-BE49-F238E27FC236}">
                    <a16:creationId xmlns:a16="http://schemas.microsoft.com/office/drawing/2014/main" id="{CBFF2043-D50A-4075-8422-DBE9A5904164}"/>
                  </a:ext>
                </a:extLst>
              </p:cNvPr>
              <p:cNvSpPr>
                <a:spLocks noChangeShapeType="1"/>
              </p:cNvSpPr>
              <p:nvPr userDrawn="1"/>
            </p:nvSpPr>
            <p:spPr bwMode="auto">
              <a:xfrm flipV="1">
                <a:off x="10358438" y="5527675"/>
                <a:ext cx="84138" cy="809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1" name="Line 83">
                <a:extLst>
                  <a:ext uri="{FF2B5EF4-FFF2-40B4-BE49-F238E27FC236}">
                    <a16:creationId xmlns:a16="http://schemas.microsoft.com/office/drawing/2014/main" id="{37072D55-1F82-4B82-A4C8-CAB442A4BB4D}"/>
                  </a:ext>
                </a:extLst>
              </p:cNvPr>
              <p:cNvSpPr>
                <a:spLocks noChangeShapeType="1"/>
              </p:cNvSpPr>
              <p:nvPr userDrawn="1"/>
            </p:nvSpPr>
            <p:spPr bwMode="auto">
              <a:xfrm flipV="1">
                <a:off x="10607675" y="5276850"/>
                <a:ext cx="82550" cy="841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2" name="Line 85">
                <a:extLst>
                  <a:ext uri="{FF2B5EF4-FFF2-40B4-BE49-F238E27FC236}">
                    <a16:creationId xmlns:a16="http://schemas.microsoft.com/office/drawing/2014/main" id="{2F4F60F3-3726-4229-AC90-478B1D41C713}"/>
                  </a:ext>
                </a:extLst>
              </p:cNvPr>
              <p:cNvSpPr>
                <a:spLocks noChangeShapeType="1"/>
              </p:cNvSpPr>
              <p:nvPr userDrawn="1"/>
            </p:nvSpPr>
            <p:spPr bwMode="auto">
              <a:xfrm flipV="1">
                <a:off x="9320212" y="6775450"/>
                <a:ext cx="103189" cy="10635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3" name="Line 86">
                <a:extLst>
                  <a:ext uri="{FF2B5EF4-FFF2-40B4-BE49-F238E27FC236}">
                    <a16:creationId xmlns:a16="http://schemas.microsoft.com/office/drawing/2014/main" id="{2CD08B25-6191-43ED-847D-82C8511CF540}"/>
                  </a:ext>
                </a:extLst>
              </p:cNvPr>
              <p:cNvSpPr>
                <a:spLocks noChangeShapeType="1"/>
              </p:cNvSpPr>
              <p:nvPr userDrawn="1"/>
            </p:nvSpPr>
            <p:spPr bwMode="auto">
              <a:xfrm flipV="1">
                <a:off x="9602790" y="6697660"/>
                <a:ext cx="185736" cy="18414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4" name="Line 87">
                <a:extLst>
                  <a:ext uri="{FF2B5EF4-FFF2-40B4-BE49-F238E27FC236}">
                    <a16:creationId xmlns:a16="http://schemas.microsoft.com/office/drawing/2014/main" id="{A1AB5C6D-0497-495B-AA38-766EC8AA645F}"/>
                  </a:ext>
                </a:extLst>
              </p:cNvPr>
              <p:cNvSpPr>
                <a:spLocks noChangeShapeType="1"/>
              </p:cNvSpPr>
              <p:nvPr userDrawn="1"/>
            </p:nvSpPr>
            <p:spPr bwMode="auto">
              <a:xfrm flipV="1">
                <a:off x="10463213" y="5786438"/>
                <a:ext cx="238125" cy="2365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5" name="Line 88">
                <a:extLst>
                  <a:ext uri="{FF2B5EF4-FFF2-40B4-BE49-F238E27FC236}">
                    <a16:creationId xmlns:a16="http://schemas.microsoft.com/office/drawing/2014/main" id="{55FB80C1-7D1D-40DE-8DBA-7C2426EE5CDB}"/>
                  </a:ext>
                </a:extLst>
              </p:cNvPr>
              <p:cNvSpPr>
                <a:spLocks noChangeShapeType="1"/>
              </p:cNvSpPr>
              <p:nvPr userDrawn="1"/>
            </p:nvSpPr>
            <p:spPr bwMode="auto">
              <a:xfrm flipV="1">
                <a:off x="10739438" y="5664200"/>
                <a:ext cx="82550" cy="82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17" name="Oval 16">
              <a:extLst>
                <a:ext uri="{FF2B5EF4-FFF2-40B4-BE49-F238E27FC236}">
                  <a16:creationId xmlns:a16="http://schemas.microsoft.com/office/drawing/2014/main" id="{5C179700-7412-4007-AFEF-15D32EE0526E}"/>
                </a:ext>
              </a:extLst>
            </p:cNvPr>
            <p:cNvSpPr/>
            <p:nvPr userDrawn="1"/>
          </p:nvSpPr>
          <p:spPr bwMode="auto">
            <a:xfrm rot="10800000">
              <a:off x="9983970" y="6390652"/>
              <a:ext cx="137160" cy="13716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2677958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Closing logo slide 2">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29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50000">
                      <a:srgbClr val="FFFFFF"/>
                    </a:gs>
                    <a:gs pos="100000">
                      <a:srgbClr val="FFFFFF"/>
                    </a:gs>
                  </a:gsLst>
                  <a:lin ang="10800000" scaled="1"/>
                </a:gradFill>
                <a:effectLst/>
                <a:uLnTx/>
                <a:uFillTx/>
                <a:latin typeface="Segoe UI"/>
                <a:ea typeface="+mn-ea"/>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6658032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91" y="3029995"/>
            <a:ext cx="9630389" cy="1793104"/>
          </a:xfrm>
          <a:noFill/>
        </p:spPr>
        <p:txBody>
          <a:bodyPr lIns="0" tIns="0" rIns="0" bIns="182880" anchor="b" anchorCtr="0"/>
          <a:lstStyle>
            <a:lvl1pPr>
              <a:defRPr sz="4155" strike="noStrike" spc="-43" baseline="0">
                <a:solidFill>
                  <a:schemeClr val="tx2"/>
                </a:solidFill>
              </a:defRPr>
            </a:lvl1pPr>
          </a:lstStyle>
          <a:p>
            <a:r>
              <a:rPr lang="en-US"/>
              <a:t>Microsoft 365</a:t>
            </a:r>
            <a:br>
              <a:rPr lang="en-US"/>
            </a:br>
            <a:r>
              <a:rPr lang="en-US"/>
              <a:t>title or event name</a:t>
            </a:r>
          </a:p>
        </p:txBody>
      </p:sp>
      <p:pic>
        <p:nvPicPr>
          <p:cNvPr id="9" name="Picture 8">
            <a:extLst>
              <a:ext uri="{FF2B5EF4-FFF2-40B4-BE49-F238E27FC236}">
                <a16:creationId xmlns:a16="http://schemas.microsoft.com/office/drawing/2014/main" id="{B96E6BB0-6D6D-483B-96A8-7993672827DA}"/>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74250" y="257319"/>
            <a:ext cx="2266311" cy="569191"/>
          </a:xfrm>
          <a:prstGeom prst="rect">
            <a:avLst/>
          </a:prstGeom>
        </p:spPr>
      </p:pic>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2" y="4847660"/>
            <a:ext cx="9602819" cy="664156"/>
          </a:xfrm>
        </p:spPr>
        <p:txBody>
          <a:bodyPr/>
          <a:lstStyle>
            <a:lvl1pPr>
              <a:defRPr sz="1558"/>
            </a:lvl1pPr>
            <a:lvl2pPr>
              <a:defRPr sz="1558"/>
            </a:lvl2pPr>
            <a:lvl3pPr>
              <a:defRPr sz="1211"/>
            </a:lvl3pPr>
            <a:lvl4pPr>
              <a:defRPr sz="1211"/>
            </a:lvl4pPr>
            <a:lvl5pPr>
              <a:defRPr sz="909"/>
            </a:lvl5pPr>
          </a:lstStyle>
          <a:p>
            <a:pPr lvl="0"/>
            <a:r>
              <a:rPr lang="en-US"/>
              <a:t>Author name</a:t>
            </a:r>
          </a:p>
          <a:p>
            <a:pPr lvl="1"/>
            <a:r>
              <a:rPr lang="en-US"/>
              <a:t>Date</a:t>
            </a:r>
          </a:p>
        </p:txBody>
      </p:sp>
    </p:spTree>
    <p:extLst>
      <p:ext uri="{BB962C8B-B14F-4D97-AF65-F5344CB8AC3E}">
        <p14:creationId xmlns:p14="http://schemas.microsoft.com/office/powerpoint/2010/main" val="42637889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548394" y="4565174"/>
            <a:ext cx="9609045" cy="830997"/>
          </a:xfrm>
        </p:spPr>
        <p:txBody>
          <a:bodyPr/>
          <a:lstStyle>
            <a:lvl1pPr>
              <a:defRPr sz="2400">
                <a:solidFill>
                  <a:schemeClr val="bg1"/>
                </a:solidFill>
              </a:defRPr>
            </a:lvl1pPr>
            <a:lvl2pPr>
              <a:defRPr sz="1800">
                <a:solidFill>
                  <a:schemeClr val="bg1"/>
                </a:solidFill>
              </a:defRPr>
            </a:lvl2pPr>
            <a:lvl3pPr>
              <a:defRPr sz="1211"/>
            </a:lvl3pPr>
            <a:lvl4pPr>
              <a:defRPr sz="1211"/>
            </a:lvl4pPr>
            <a:lvl5pPr>
              <a:defRPr sz="909"/>
            </a:lvl5pPr>
          </a:lstStyle>
          <a:p>
            <a:pPr lvl="0"/>
            <a:r>
              <a:rPr lang="en-US"/>
              <a:t>Author name</a:t>
            </a:r>
          </a:p>
          <a:p>
            <a:pPr lvl="1"/>
            <a:r>
              <a:rPr lang="en-US"/>
              <a:t>Date</a:t>
            </a:r>
          </a:p>
        </p:txBody>
      </p:sp>
      <p:pic>
        <p:nvPicPr>
          <p:cNvPr id="7" name="Picture 6">
            <a:extLst>
              <a:ext uri="{FF2B5EF4-FFF2-40B4-BE49-F238E27FC236}">
                <a16:creationId xmlns:a16="http://schemas.microsoft.com/office/drawing/2014/main" id="{B91B10E9-B345-4651-9C8F-A65540E0D2F2}"/>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74250" y="257171"/>
            <a:ext cx="2266311" cy="569191"/>
          </a:xfrm>
          <a:prstGeom prst="rect">
            <a:avLst/>
          </a:prstGeom>
        </p:spPr>
      </p:pic>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527050" y="2064437"/>
            <a:ext cx="9630389" cy="1793104"/>
          </a:xfrm>
          <a:noFill/>
        </p:spPr>
        <p:txBody>
          <a:bodyPr lIns="0" tIns="0" rIns="0" bIns="182880" anchor="b" anchorCtr="0"/>
          <a:lstStyle>
            <a:lvl1pPr>
              <a:defRPr sz="4155" strike="noStrike" spc="-43" baseline="0">
                <a:solidFill>
                  <a:schemeClr val="accent5"/>
                </a:solidFill>
              </a:defRPr>
            </a:lvl1pPr>
          </a:lstStyle>
          <a:p>
            <a:r>
              <a:rPr lang="en-US"/>
              <a:t>Microsoft 365 title or event name</a:t>
            </a:r>
          </a:p>
        </p:txBody>
      </p:sp>
    </p:spTree>
    <p:extLst>
      <p:ext uri="{BB962C8B-B14F-4D97-AF65-F5344CB8AC3E}">
        <p14:creationId xmlns:p14="http://schemas.microsoft.com/office/powerpoint/2010/main" val="2840327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9121006B-09FA-4F62-9542-4F6479B0897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8901953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p:cSld name="1_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2" y="4847661"/>
            <a:ext cx="9609045" cy="664156"/>
          </a:xfrm>
        </p:spPr>
        <p:txBody>
          <a:bodyPr/>
          <a:lstStyle>
            <a:lvl1pPr>
              <a:defRPr sz="1558">
                <a:solidFill>
                  <a:schemeClr val="bg1"/>
                </a:solidFill>
              </a:defRPr>
            </a:lvl1pPr>
            <a:lvl2pPr>
              <a:defRPr sz="1558">
                <a:solidFill>
                  <a:schemeClr val="bg1"/>
                </a:solidFill>
              </a:defRPr>
            </a:lvl2pPr>
            <a:lvl3pPr>
              <a:defRPr sz="1211"/>
            </a:lvl3pPr>
            <a:lvl4pPr>
              <a:defRPr sz="1211"/>
            </a:lvl4pPr>
            <a:lvl5pPr>
              <a:defRPr sz="909"/>
            </a:lvl5pPr>
          </a:lstStyle>
          <a:p>
            <a:pPr lvl="0"/>
            <a:r>
              <a:rPr lang="en-US"/>
              <a:t>Author name</a:t>
            </a:r>
          </a:p>
          <a:p>
            <a:pPr lvl="1"/>
            <a:r>
              <a:rPr lang="en-US"/>
              <a:t>Date</a:t>
            </a:r>
          </a:p>
        </p:txBody>
      </p:sp>
      <p:pic>
        <p:nvPicPr>
          <p:cNvPr id="7" name="Picture 6">
            <a:extLst>
              <a:ext uri="{FF2B5EF4-FFF2-40B4-BE49-F238E27FC236}">
                <a16:creationId xmlns:a16="http://schemas.microsoft.com/office/drawing/2014/main" id="{B91B10E9-B345-4651-9C8F-A65540E0D2F2}"/>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74250" y="257171"/>
            <a:ext cx="2266311" cy="569191"/>
          </a:xfrm>
          <a:prstGeom prst="rect">
            <a:avLst/>
          </a:prstGeom>
        </p:spPr>
      </p:pic>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3" y="3029995"/>
            <a:ext cx="9630389" cy="1793104"/>
          </a:xfrm>
          <a:noFill/>
        </p:spPr>
        <p:txBody>
          <a:bodyPr lIns="0" tIns="0" rIns="0" bIns="182880" anchor="b" anchorCtr="0"/>
          <a:lstStyle>
            <a:lvl1pPr>
              <a:defRPr sz="4155" strike="noStrike" spc="-43" baseline="0">
                <a:solidFill>
                  <a:schemeClr val="accent5"/>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19380798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p:cSld name="Title Slide 3 ">
    <p:bg>
      <p:bgPr>
        <a:solidFill>
          <a:schemeClr val="accent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5F38AD-64EA-4B26-B7D3-C2F05493206B}"/>
              </a:ext>
            </a:extLst>
          </p:cNvPr>
          <p:cNvPicPr>
            <a:picLocks noChangeAspect="1"/>
          </p:cNvPicPr>
          <p:nvPr/>
        </p:nvPicPr>
        <p:blipFill>
          <a:blip r:embed="rId2"/>
          <a:stretch>
            <a:fillRect/>
          </a:stretch>
        </p:blipFill>
        <p:spPr>
          <a:xfrm>
            <a:off x="0" y="2"/>
            <a:ext cx="12192000" cy="6857997"/>
          </a:xfrm>
          <a:prstGeom prst="rect">
            <a:avLst/>
          </a:prstGeom>
        </p:spPr>
      </p:pic>
      <p:sp>
        <p:nvSpPr>
          <p:cNvPr id="3" name="Rectangle 2">
            <a:extLst>
              <a:ext uri="{FF2B5EF4-FFF2-40B4-BE49-F238E27FC236}">
                <a16:creationId xmlns:a16="http://schemas.microsoft.com/office/drawing/2014/main" id="{F0191069-9A1B-4D96-B56B-775F6023B787}"/>
              </a:ext>
            </a:extLst>
          </p:cNvPr>
          <p:cNvSpPr/>
          <p:nvPr/>
        </p:nvSpPr>
        <p:spPr bwMode="auto">
          <a:xfrm>
            <a:off x="0" y="0"/>
            <a:ext cx="12192000" cy="6858000"/>
          </a:xfrm>
          <a:prstGeom prst="rect">
            <a:avLst/>
          </a:prstGeom>
          <a:gradFill>
            <a:gsLst>
              <a:gs pos="0">
                <a:srgbClr val="000000">
                  <a:alpha val="15000"/>
                </a:srgbClr>
              </a:gs>
              <a:gs pos="100000">
                <a:srgbClr val="1A1A1A">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8279" tIns="126623" rIns="158279" bIns="126623" numCol="1" spcCol="0" rtlCol="0" fromWordArt="0" anchor="t" anchorCtr="0" forceAA="0" compatLnSpc="1">
            <a:prstTxWarp prst="textNoShape">
              <a:avLst/>
            </a:prstTxWarp>
            <a:noAutofit/>
          </a:bodyPr>
          <a:lstStyle/>
          <a:p>
            <a:pPr algn="ctr" defTabSz="806997" fontAlgn="base">
              <a:lnSpc>
                <a:spcPct val="90000"/>
              </a:lnSpc>
              <a:spcBef>
                <a:spcPct val="0"/>
              </a:spcBef>
              <a:spcAft>
                <a:spcPct val="0"/>
              </a:spcAft>
            </a:pPr>
            <a:endParaRPr lang="en-US" sz="2077">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BA784868-C8AF-4D99-9BD8-43CBB4961842}"/>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74250" y="257171"/>
            <a:ext cx="2266311" cy="569191"/>
          </a:xfrm>
          <a:prstGeom prst="rect">
            <a:avLst/>
          </a:prstGeom>
        </p:spPr>
      </p:pic>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464842" y="4847661"/>
            <a:ext cx="9602819" cy="664156"/>
          </a:xfrm>
        </p:spPr>
        <p:txBody>
          <a:bodyPr/>
          <a:lstStyle>
            <a:lvl1pPr>
              <a:defRPr sz="1558">
                <a:solidFill>
                  <a:schemeClr val="bg1"/>
                </a:solidFill>
              </a:defRPr>
            </a:lvl1pPr>
            <a:lvl2pPr>
              <a:defRPr sz="1558">
                <a:solidFill>
                  <a:schemeClr val="bg1"/>
                </a:solidFill>
              </a:defRPr>
            </a:lvl2pPr>
            <a:lvl3pPr>
              <a:defRPr sz="1211"/>
            </a:lvl3pPr>
            <a:lvl4pPr>
              <a:defRPr sz="1211"/>
            </a:lvl4pPr>
            <a:lvl5pPr>
              <a:defRPr sz="90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407392" y="3029995"/>
            <a:ext cx="9660269" cy="1793104"/>
          </a:xfrm>
          <a:noFill/>
        </p:spPr>
        <p:txBody>
          <a:bodyPr lIns="0" tIns="0" rIns="0" bIns="182880" anchor="b" anchorCtr="0"/>
          <a:lstStyle>
            <a:lvl1pPr>
              <a:defRPr sz="4155" strike="noStrike" spc="-43" baseline="0">
                <a:solidFill>
                  <a:schemeClr val="bg1"/>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23847757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p:cSld name="Title Slide 4">
    <p:bg>
      <p:bgPr>
        <a:solidFill>
          <a:schemeClr val="bg2"/>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135E9C6E-449A-4817-85CC-F95B5FE42256}"/>
              </a:ext>
            </a:extLst>
          </p:cNvPr>
          <p:cNvSpPr>
            <a:spLocks noGrp="1"/>
          </p:cNvSpPr>
          <p:nvPr>
            <p:ph type="pic" sz="quarter" idx="16" hasCustomPrompt="1"/>
          </p:nvPr>
        </p:nvSpPr>
        <p:spPr>
          <a:xfrm>
            <a:off x="4079047" y="0"/>
            <a:ext cx="8112955" cy="6858000"/>
          </a:xfrm>
          <a:blipFill>
            <a:blip r:embed="rId2"/>
            <a:stretch>
              <a:fillRect/>
            </a:stretch>
          </a:blipFill>
        </p:spPr>
        <p:txBody>
          <a:bodyPr anchor="ctr" anchorCtr="0">
            <a:noAutofit/>
          </a:bodyPr>
          <a:lstStyle>
            <a:lvl1pPr algn="ctr">
              <a:defRPr/>
            </a:lvl1pPr>
          </a:lstStyle>
          <a:p>
            <a:r>
              <a:rPr lang="en-US"/>
              <a:t>Place Image Here</a:t>
            </a:r>
          </a:p>
        </p:txBody>
      </p:sp>
      <p:pic>
        <p:nvPicPr>
          <p:cNvPr id="4" name="Picture 3">
            <a:extLst>
              <a:ext uri="{FF2B5EF4-FFF2-40B4-BE49-F238E27FC236}">
                <a16:creationId xmlns:a16="http://schemas.microsoft.com/office/drawing/2014/main" id="{E2474019-F28F-4D82-8526-2A17246A9B6C}"/>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74250" y="257319"/>
            <a:ext cx="2266311" cy="569191"/>
          </a:xfrm>
          <a:prstGeom prst="rect">
            <a:avLst/>
          </a:prstGeom>
        </p:spPr>
      </p:pic>
      <p:sp>
        <p:nvSpPr>
          <p:cNvPr id="5" name="Title 1">
            <a:extLst>
              <a:ext uri="{FF2B5EF4-FFF2-40B4-BE49-F238E27FC236}">
                <a16:creationId xmlns:a16="http://schemas.microsoft.com/office/drawing/2014/main" id="{839DF1C3-5AEF-45F6-B7A9-64EF29BBFA53}"/>
              </a:ext>
            </a:extLst>
          </p:cNvPr>
          <p:cNvSpPr>
            <a:spLocks noGrp="1"/>
          </p:cNvSpPr>
          <p:nvPr>
            <p:ph type="title" hasCustomPrompt="1"/>
          </p:nvPr>
        </p:nvSpPr>
        <p:spPr>
          <a:xfrm>
            <a:off x="425320" y="941692"/>
            <a:ext cx="3235580" cy="2097190"/>
          </a:xfrm>
          <a:noFill/>
        </p:spPr>
        <p:txBody>
          <a:bodyPr lIns="0" tIns="0" rIns="0" bIns="182880" anchor="b" anchorCtr="0"/>
          <a:lstStyle>
            <a:lvl1pPr>
              <a:defRPr sz="3600" strike="noStrike" spc="-43" baseline="0">
                <a:solidFill>
                  <a:schemeClr val="tx2"/>
                </a:solidFill>
              </a:defRPr>
            </a:lvl1pPr>
          </a:lstStyle>
          <a:p>
            <a:r>
              <a:rPr lang="en-US"/>
              <a:t>Microsoft 365</a:t>
            </a:r>
            <a:br>
              <a:rPr lang="en-US"/>
            </a:br>
            <a:r>
              <a:rPr lang="en-US"/>
              <a:t>title or event name</a:t>
            </a:r>
          </a:p>
        </p:txBody>
      </p:sp>
      <p:sp>
        <p:nvSpPr>
          <p:cNvPr id="6" name="Text Placeholder 10">
            <a:extLst>
              <a:ext uri="{FF2B5EF4-FFF2-40B4-BE49-F238E27FC236}">
                <a16:creationId xmlns:a16="http://schemas.microsoft.com/office/drawing/2014/main" id="{1CBD56B1-C0C9-4444-88C4-D838CFE41F0B}"/>
              </a:ext>
            </a:extLst>
          </p:cNvPr>
          <p:cNvSpPr>
            <a:spLocks noGrp="1"/>
          </p:cNvSpPr>
          <p:nvPr>
            <p:ph type="body" sz="quarter" idx="15" hasCustomPrompt="1"/>
          </p:nvPr>
        </p:nvSpPr>
        <p:spPr>
          <a:xfrm>
            <a:off x="464843" y="3038882"/>
            <a:ext cx="3208011" cy="664156"/>
          </a:xfrm>
        </p:spPr>
        <p:txBody>
          <a:bodyPr/>
          <a:lstStyle>
            <a:lvl1pPr>
              <a:defRPr sz="1558"/>
            </a:lvl1pPr>
            <a:lvl2pPr>
              <a:defRPr sz="1558"/>
            </a:lvl2pPr>
            <a:lvl3pPr>
              <a:defRPr sz="1211"/>
            </a:lvl3pPr>
            <a:lvl4pPr>
              <a:defRPr sz="1211"/>
            </a:lvl4pPr>
            <a:lvl5pPr>
              <a:defRPr sz="909"/>
            </a:lvl5pPr>
          </a:lstStyle>
          <a:p>
            <a:pPr lvl="0"/>
            <a:r>
              <a:rPr lang="en-US"/>
              <a:t>Author name</a:t>
            </a:r>
          </a:p>
          <a:p>
            <a:pPr lvl="1"/>
            <a:r>
              <a:rPr lang="en-US"/>
              <a:t>Date</a:t>
            </a:r>
          </a:p>
        </p:txBody>
      </p:sp>
    </p:spTree>
    <p:extLst>
      <p:ext uri="{BB962C8B-B14F-4D97-AF65-F5344CB8AC3E}">
        <p14:creationId xmlns:p14="http://schemas.microsoft.com/office/powerpoint/2010/main" val="2867450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p:cSld name="Title Slide 5">
    <p:bg>
      <p:bgPr>
        <a:solidFill>
          <a:schemeClr val="bg2"/>
        </a:solidFill>
        <a:effectLst/>
      </p:bgPr>
    </p:bg>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024A379D-BCE5-4A42-8A2B-EABC40EF5275}"/>
              </a:ext>
            </a:extLst>
          </p:cNvPr>
          <p:cNvSpPr>
            <a:spLocks noGrp="1"/>
          </p:cNvSpPr>
          <p:nvPr>
            <p:ph type="pic" sz="quarter" idx="16" hasCustomPrompt="1"/>
          </p:nvPr>
        </p:nvSpPr>
        <p:spPr>
          <a:xfrm>
            <a:off x="4091494" y="445301"/>
            <a:ext cx="7672572" cy="5967539"/>
          </a:xfrm>
          <a:custGeom>
            <a:avLst/>
            <a:gdLst>
              <a:gd name="connsiteX0" fmla="*/ 4336944 w 7826423"/>
              <a:gd name="connsiteY0" fmla="*/ 0 h 6086337"/>
              <a:gd name="connsiteX1" fmla="*/ 7826423 w 7826423"/>
              <a:gd name="connsiteY1" fmla="*/ 0 h 6086337"/>
              <a:gd name="connsiteX2" fmla="*/ 7826423 w 7826423"/>
              <a:gd name="connsiteY2" fmla="*/ 3146741 h 6086337"/>
              <a:gd name="connsiteX3" fmla="*/ 7826422 w 7826423"/>
              <a:gd name="connsiteY3" fmla="*/ 3146741 h 6086337"/>
              <a:gd name="connsiteX4" fmla="*/ 7826422 w 7826423"/>
              <a:gd name="connsiteY4" fmla="*/ 3617978 h 6086337"/>
              <a:gd name="connsiteX5" fmla="*/ 7826422 w 7826423"/>
              <a:gd name="connsiteY5" fmla="*/ 4055368 h 6086337"/>
              <a:gd name="connsiteX6" fmla="*/ 7826422 w 7826423"/>
              <a:gd name="connsiteY6" fmla="*/ 6086337 h 6086337"/>
              <a:gd name="connsiteX7" fmla="*/ 1795149 w 7826423"/>
              <a:gd name="connsiteY7" fmla="*/ 6086337 h 6086337"/>
              <a:gd name="connsiteX8" fmla="*/ 1795149 w 7826423"/>
              <a:gd name="connsiteY8" fmla="*/ 4055924 h 6086337"/>
              <a:gd name="connsiteX9" fmla="*/ 0 w 7826423"/>
              <a:gd name="connsiteY9" fmla="*/ 4055924 h 6086337"/>
              <a:gd name="connsiteX10" fmla="*/ 0 w 7826423"/>
              <a:gd name="connsiteY10" fmla="*/ 2030915 h 6086337"/>
              <a:gd name="connsiteX11" fmla="*/ 4336944 w 7826423"/>
              <a:gd name="connsiteY11" fmla="*/ 2030915 h 6086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26423" h="6086337">
                <a:moveTo>
                  <a:pt x="4336944" y="0"/>
                </a:moveTo>
                <a:lnTo>
                  <a:pt x="7826423" y="0"/>
                </a:lnTo>
                <a:lnTo>
                  <a:pt x="7826423" y="3146741"/>
                </a:lnTo>
                <a:lnTo>
                  <a:pt x="7826422" y="3146741"/>
                </a:lnTo>
                <a:lnTo>
                  <a:pt x="7826422" y="3617978"/>
                </a:lnTo>
                <a:lnTo>
                  <a:pt x="7826422" y="4055368"/>
                </a:lnTo>
                <a:lnTo>
                  <a:pt x="7826422" y="6086337"/>
                </a:lnTo>
                <a:lnTo>
                  <a:pt x="1795149" y="6086337"/>
                </a:lnTo>
                <a:lnTo>
                  <a:pt x="1795149" y="4055924"/>
                </a:lnTo>
                <a:lnTo>
                  <a:pt x="0" y="4055924"/>
                </a:lnTo>
                <a:lnTo>
                  <a:pt x="0" y="2030915"/>
                </a:lnTo>
                <a:lnTo>
                  <a:pt x="4336944" y="2030915"/>
                </a:lnTo>
                <a:close/>
              </a:path>
            </a:pathLst>
          </a:custGeom>
          <a:blipFill>
            <a:blip r:embed="rId2"/>
            <a:stretch>
              <a:fillRect/>
            </a:stretch>
          </a:blipFill>
        </p:spPr>
        <p:txBody>
          <a:bodyPr wrap="square" anchor="ctr" anchorCtr="0">
            <a:noAutofit/>
          </a:bodyPr>
          <a:lstStyle>
            <a:lvl1pPr algn="ctr">
              <a:defRPr>
                <a:solidFill>
                  <a:schemeClr val="bg1"/>
                </a:solidFill>
              </a:defRPr>
            </a:lvl1pPr>
          </a:lstStyle>
          <a:p>
            <a:r>
              <a:rPr lang="en-US"/>
              <a:t>Change image by clicking on “insert” picture</a:t>
            </a:r>
          </a:p>
        </p:txBody>
      </p:sp>
      <p:pic>
        <p:nvPicPr>
          <p:cNvPr id="4" name="Picture 3">
            <a:extLst>
              <a:ext uri="{FF2B5EF4-FFF2-40B4-BE49-F238E27FC236}">
                <a16:creationId xmlns:a16="http://schemas.microsoft.com/office/drawing/2014/main" id="{E2474019-F28F-4D82-8526-2A17246A9B6C}"/>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74250" y="257319"/>
            <a:ext cx="2266311" cy="569191"/>
          </a:xfrm>
          <a:prstGeom prst="rect">
            <a:avLst/>
          </a:prstGeom>
        </p:spPr>
      </p:pic>
      <p:sp>
        <p:nvSpPr>
          <p:cNvPr id="5" name="Title 1">
            <a:extLst>
              <a:ext uri="{FF2B5EF4-FFF2-40B4-BE49-F238E27FC236}">
                <a16:creationId xmlns:a16="http://schemas.microsoft.com/office/drawing/2014/main" id="{839DF1C3-5AEF-45F6-B7A9-64EF29BBFA53}"/>
              </a:ext>
            </a:extLst>
          </p:cNvPr>
          <p:cNvSpPr>
            <a:spLocks noGrp="1"/>
          </p:cNvSpPr>
          <p:nvPr>
            <p:ph type="title" hasCustomPrompt="1"/>
          </p:nvPr>
        </p:nvSpPr>
        <p:spPr>
          <a:xfrm>
            <a:off x="425320" y="941692"/>
            <a:ext cx="3235580" cy="2097190"/>
          </a:xfrm>
          <a:noFill/>
        </p:spPr>
        <p:txBody>
          <a:bodyPr lIns="0" tIns="0" rIns="0" bIns="182880" anchor="b" anchorCtr="0"/>
          <a:lstStyle>
            <a:lvl1pPr>
              <a:defRPr sz="2769" strike="noStrike" spc="-43" baseline="0">
                <a:solidFill>
                  <a:schemeClr val="tx2"/>
                </a:solidFill>
              </a:defRPr>
            </a:lvl1pPr>
          </a:lstStyle>
          <a:p>
            <a:r>
              <a:rPr lang="en-US"/>
              <a:t>Microsoft 365</a:t>
            </a:r>
            <a:br>
              <a:rPr lang="en-US"/>
            </a:br>
            <a:r>
              <a:rPr lang="en-US"/>
              <a:t>title or event name</a:t>
            </a:r>
          </a:p>
        </p:txBody>
      </p:sp>
      <p:sp>
        <p:nvSpPr>
          <p:cNvPr id="6" name="Text Placeholder 10">
            <a:extLst>
              <a:ext uri="{FF2B5EF4-FFF2-40B4-BE49-F238E27FC236}">
                <a16:creationId xmlns:a16="http://schemas.microsoft.com/office/drawing/2014/main" id="{1CBD56B1-C0C9-4444-88C4-D838CFE41F0B}"/>
              </a:ext>
            </a:extLst>
          </p:cNvPr>
          <p:cNvSpPr>
            <a:spLocks noGrp="1"/>
          </p:cNvSpPr>
          <p:nvPr>
            <p:ph type="body" sz="quarter" idx="15" hasCustomPrompt="1"/>
          </p:nvPr>
        </p:nvSpPr>
        <p:spPr>
          <a:xfrm>
            <a:off x="464843" y="3038882"/>
            <a:ext cx="3208011" cy="664156"/>
          </a:xfrm>
        </p:spPr>
        <p:txBody>
          <a:bodyPr/>
          <a:lstStyle>
            <a:lvl1pPr>
              <a:defRPr sz="1558"/>
            </a:lvl1pPr>
            <a:lvl2pPr>
              <a:defRPr sz="1558"/>
            </a:lvl2pPr>
            <a:lvl3pPr>
              <a:defRPr sz="1211"/>
            </a:lvl3pPr>
            <a:lvl4pPr>
              <a:defRPr sz="1211"/>
            </a:lvl4pPr>
            <a:lvl5pPr>
              <a:defRPr sz="909"/>
            </a:lvl5pPr>
          </a:lstStyle>
          <a:p>
            <a:pPr lvl="0"/>
            <a:r>
              <a:rPr lang="en-US"/>
              <a:t>Author name</a:t>
            </a:r>
          </a:p>
          <a:p>
            <a:pPr lvl="1"/>
            <a:r>
              <a:rPr lang="en-US"/>
              <a:t>Date</a:t>
            </a:r>
          </a:p>
        </p:txBody>
      </p:sp>
    </p:spTree>
    <p:extLst>
      <p:ext uri="{BB962C8B-B14F-4D97-AF65-F5344CB8AC3E}">
        <p14:creationId xmlns:p14="http://schemas.microsoft.com/office/powerpoint/2010/main" val="4836437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7" y="1168945"/>
            <a:ext cx="3618381" cy="899665"/>
          </a:xfrm>
        </p:spPr>
        <p:txBody>
          <a:bodyPr lIns="0" tIns="0" rIns="0" bIns="0"/>
          <a:lstStyle>
            <a:lvl1pPr>
              <a:defRPr sz="1558"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229844" y="1168944"/>
            <a:ext cx="3837818" cy="3786998"/>
          </a:xfrm>
        </p:spPr>
        <p:txBody>
          <a:bodyPr wrap="square" lIns="0" tIns="0" rIns="0" bIns="0">
            <a:noAutofit/>
          </a:bodyPr>
          <a:lstStyle>
            <a:lvl1pPr marL="0" indent="0" defTabSz="447886">
              <a:spcAft>
                <a:spcPts val="433"/>
              </a:spcAft>
              <a:buNone/>
              <a:defRPr sz="1558" spc="0" baseline="0">
                <a:solidFill>
                  <a:schemeClr val="tx2"/>
                </a:solidFill>
              </a:defRPr>
            </a:lvl1pPr>
            <a:lvl2pPr marL="197840" indent="0">
              <a:buNone/>
              <a:defRPr sz="1558"/>
            </a:lvl2pPr>
            <a:lvl3pPr marL="395678" indent="0">
              <a:buNone/>
              <a:defRPr sz="1558"/>
            </a:lvl3pPr>
            <a:lvl4pPr marL="593518" indent="0">
              <a:buNone/>
              <a:defRPr sz="1558"/>
            </a:lvl4pPr>
            <a:lvl5pPr marL="791357" indent="0">
              <a:buNone/>
              <a:defRPr sz="1558"/>
            </a:lvl5pPr>
          </a:lstStyle>
          <a:p>
            <a:pPr lvl="0"/>
            <a:r>
              <a:rPr lang="en-US"/>
              <a:t>##	Section Title</a:t>
            </a:r>
          </a:p>
        </p:txBody>
      </p:sp>
      <p:sp>
        <p:nvSpPr>
          <p:cNvPr id="5" name="Footer Placeholder 14">
            <a:extLst>
              <a:ext uri="{FF2B5EF4-FFF2-40B4-BE49-F238E27FC236}">
                <a16:creationId xmlns:a16="http://schemas.microsoft.com/office/drawing/2014/main" id="{FD6D9E34-4CC8-4DC0-9040-97073FD7472C}"/>
              </a:ext>
            </a:extLst>
          </p:cNvPr>
          <p:cNvSpPr>
            <a:spLocks noGrp="1"/>
          </p:cNvSpPr>
          <p:nvPr>
            <p:ph type="ftr" sz="quarter" idx="3"/>
          </p:nvPr>
        </p:nvSpPr>
        <p:spPr>
          <a:xfrm>
            <a:off x="361840" y="6450195"/>
            <a:ext cx="11586711" cy="118296"/>
          </a:xfrm>
          <a:prstGeom prst="rect">
            <a:avLst/>
          </a:prstGeom>
        </p:spPr>
        <p:txBody>
          <a:bodyPr vert="horz" lIns="91440" tIns="45720" rIns="91440" bIns="45720" numCol="2" rtlCol="0" anchor="ctr"/>
          <a:lstStyle>
            <a:lvl1pPr algn="l">
              <a:defRPr sz="60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2950136354"/>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7" y="620429"/>
            <a:ext cx="11306469" cy="359212"/>
          </a:xfrm>
        </p:spPr>
        <p:txBody>
          <a:bodyPr wrap="square" lIns="0" tIns="0" rIns="0" bIns="0">
            <a:spAutoFit/>
          </a:bodyPr>
          <a:lstStyle>
            <a:lvl1pPr>
              <a:lnSpc>
                <a:spcPts val="2769"/>
              </a:lnSpc>
              <a:defRPr sz="2423">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7" y="1922802"/>
            <a:ext cx="11306469" cy="538123"/>
          </a:xfrm>
        </p:spPr>
        <p:txBody>
          <a:bodyPr wrap="square" lIns="0" tIns="0" rIns="0" bIns="0">
            <a:spAutoFit/>
          </a:bodyPr>
          <a:lstStyle>
            <a:lvl1pPr marL="0" indent="0">
              <a:lnSpc>
                <a:spcPts val="2077"/>
              </a:lnSpc>
              <a:buNone/>
              <a:defRPr sz="1731" b="0" i="0" spc="0">
                <a:solidFill>
                  <a:schemeClr val="tx1"/>
                </a:solidFill>
                <a:latin typeface="+mj-lt"/>
              </a:defRPr>
            </a:lvl1pPr>
            <a:lvl2pPr marL="0" indent="0">
              <a:lnSpc>
                <a:spcPts val="2077"/>
              </a:lnSpc>
              <a:buNone/>
              <a:defRPr spc="0"/>
            </a:lvl2pPr>
            <a:lvl3pPr marL="395678" indent="0">
              <a:buNone/>
              <a:defRPr/>
            </a:lvl3pPr>
            <a:lvl4pPr marL="593518" indent="0">
              <a:buNone/>
              <a:defRPr/>
            </a:lvl4pPr>
            <a:lvl5pPr marL="791357"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7" y="3151390"/>
            <a:ext cx="11306469" cy="401043"/>
          </a:xfrm>
        </p:spPr>
        <p:txBody>
          <a:bodyPr lIns="0" tIns="0" rIns="0" bIns="0"/>
          <a:lstStyle>
            <a:lvl1pPr marL="0" indent="0">
              <a:lnSpc>
                <a:spcPts val="1558"/>
              </a:lnSpc>
              <a:spcBef>
                <a:spcPts val="0"/>
              </a:spcBef>
              <a:buNone/>
              <a:defRPr sz="1211" b="0" spc="0">
                <a:solidFill>
                  <a:schemeClr val="tx2"/>
                </a:solidFill>
                <a:latin typeface="+mj-lt"/>
              </a:defRPr>
            </a:lvl1pPr>
            <a:lvl2pPr marL="0" indent="0">
              <a:lnSpc>
                <a:spcPts val="1558"/>
              </a:lnSpc>
              <a:spcBef>
                <a:spcPts val="0"/>
              </a:spcBef>
              <a:buNone/>
              <a:defRPr sz="1211" spc="0">
                <a:solidFill>
                  <a:schemeClr val="tx1"/>
                </a:solidFill>
              </a:defRPr>
            </a:lvl2pPr>
            <a:lvl3pPr marL="395678" indent="0">
              <a:buNone/>
              <a:defRPr/>
            </a:lvl3pPr>
            <a:lvl4pPr marL="593518" indent="0">
              <a:buNone/>
              <a:defRPr/>
            </a:lvl4pPr>
            <a:lvl5pPr marL="791357"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7" y="4352947"/>
            <a:ext cx="11306469" cy="299768"/>
          </a:xfrm>
        </p:spPr>
        <p:txBody>
          <a:bodyPr lIns="0" tIns="0" rIns="0" bIns="0"/>
          <a:lstStyle>
            <a:lvl1pPr marL="0" indent="0">
              <a:lnSpc>
                <a:spcPts val="1038"/>
              </a:lnSpc>
              <a:spcBef>
                <a:spcPts val="0"/>
              </a:spcBef>
              <a:buNone/>
              <a:defRPr sz="865" spc="0">
                <a:solidFill>
                  <a:schemeClr val="tx1"/>
                </a:solidFill>
              </a:defRPr>
            </a:lvl1pPr>
            <a:lvl2pPr marL="0" indent="0">
              <a:lnSpc>
                <a:spcPct val="100000"/>
              </a:lnSpc>
              <a:spcBef>
                <a:spcPts val="0"/>
              </a:spcBef>
              <a:buNone/>
              <a:defRPr sz="865" spc="0">
                <a:solidFill>
                  <a:schemeClr val="tx1"/>
                </a:solidFill>
              </a:defRPr>
            </a:lvl2pPr>
            <a:lvl3pPr marL="395678" indent="0">
              <a:buNone/>
              <a:defRPr/>
            </a:lvl3pPr>
            <a:lvl4pPr marL="593518"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8" name="Footer Placeholder 14">
            <a:extLst>
              <a:ext uri="{FF2B5EF4-FFF2-40B4-BE49-F238E27FC236}">
                <a16:creationId xmlns:a16="http://schemas.microsoft.com/office/drawing/2014/main" id="{375CD45A-5065-443B-A271-689E522B15F2}"/>
              </a:ext>
            </a:extLst>
          </p:cNvPr>
          <p:cNvSpPr>
            <a:spLocks noGrp="1"/>
          </p:cNvSpPr>
          <p:nvPr>
            <p:ph type="ftr" sz="quarter" idx="3"/>
          </p:nvPr>
        </p:nvSpPr>
        <p:spPr>
          <a:xfrm>
            <a:off x="361840" y="6450195"/>
            <a:ext cx="11586711" cy="118296"/>
          </a:xfrm>
          <a:prstGeom prst="rect">
            <a:avLst/>
          </a:prstGeom>
        </p:spPr>
        <p:txBody>
          <a:bodyPr vert="horz" lIns="91440" tIns="45720" rIns="91440" bIns="45720" numCol="2" rtlCol="0" anchor="ctr"/>
          <a:lstStyle>
            <a:lvl1pPr algn="l">
              <a:defRPr sz="60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3376745722"/>
      </p:ext>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7" y="620429"/>
            <a:ext cx="11306469" cy="359212"/>
          </a:xfrm>
        </p:spPr>
        <p:txBody>
          <a:bodyPr wrap="square" lIns="0" tIns="0" rIns="0" bIns="0">
            <a:spAutoFit/>
          </a:bodyPr>
          <a:lstStyle>
            <a:lvl1pPr>
              <a:lnSpc>
                <a:spcPts val="2769"/>
              </a:lnSpc>
              <a:defRPr sz="2423">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7" y="1922587"/>
            <a:ext cx="9384447" cy="538123"/>
          </a:xfrm>
        </p:spPr>
        <p:txBody>
          <a:bodyPr wrap="square" lIns="0" tIns="0" rIns="0" bIns="0">
            <a:spAutoFit/>
          </a:bodyPr>
          <a:lstStyle>
            <a:lvl1pPr marL="0" indent="0">
              <a:lnSpc>
                <a:spcPts val="2077"/>
              </a:lnSpc>
              <a:buNone/>
              <a:defRPr lang="en-US" sz="1731" kern="1200" spc="0" baseline="0" dirty="0">
                <a:solidFill>
                  <a:schemeClr val="tx1"/>
                </a:solidFill>
                <a:latin typeface="+mn-lt"/>
                <a:ea typeface="+mn-ea"/>
                <a:cs typeface="+mn-cs"/>
              </a:defRPr>
            </a:lvl1pPr>
            <a:lvl2pPr marL="197840" indent="0">
              <a:buNone/>
              <a:defRPr/>
            </a:lvl2pPr>
            <a:lvl3pPr marL="395678" indent="0">
              <a:buNone/>
              <a:defRPr/>
            </a:lvl3pPr>
            <a:lvl4pPr marL="593518" indent="0">
              <a:buNone/>
              <a:defRPr/>
            </a:lvl4pPr>
            <a:lvl5pPr marL="791357"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7" y="3151388"/>
            <a:ext cx="3618381" cy="2382640"/>
          </a:xfrm>
        </p:spPr>
        <p:txBody>
          <a:bodyPr lIns="0" tIns="0" rIns="0" bIns="0"/>
          <a:lstStyle>
            <a:lvl1pPr marL="0" indent="0">
              <a:lnSpc>
                <a:spcPts val="1558"/>
              </a:lnSpc>
              <a:spcBef>
                <a:spcPts val="0"/>
              </a:spcBef>
              <a:spcAft>
                <a:spcPts val="519"/>
              </a:spcAft>
              <a:buNone/>
              <a:defRPr sz="1211" b="0" spc="0" baseline="0">
                <a:solidFill>
                  <a:srgbClr val="008C72"/>
                </a:solidFill>
                <a:latin typeface="+mj-lt"/>
              </a:defRPr>
            </a:lvl1pPr>
            <a:lvl2pPr marL="247299" marR="0" indent="-247299" algn="l" defTabSz="807231" rtl="0" eaLnBrk="1" fontAlgn="auto" latinLnBrk="0" hangingPunct="1">
              <a:lnSpc>
                <a:spcPts val="1558"/>
              </a:lnSpc>
              <a:spcBef>
                <a:spcPts val="0"/>
              </a:spcBef>
              <a:spcAft>
                <a:spcPts val="519"/>
              </a:spcAft>
              <a:buClrTx/>
              <a:buSzPct val="90000"/>
              <a:buFont typeface="Arial" panose="020B0604020202020204" pitchFamily="34" charset="0"/>
              <a:buChar char="•"/>
              <a:tabLst/>
              <a:defRPr lang="en-US" sz="1211" kern="1200" spc="0" baseline="0" dirty="0">
                <a:solidFill>
                  <a:schemeClr val="tx1"/>
                </a:solidFill>
                <a:latin typeface="+mn-lt"/>
                <a:ea typeface="+mn-ea"/>
                <a:cs typeface="+mn-cs"/>
              </a:defRPr>
            </a:lvl2pPr>
            <a:lvl3pPr marL="395678" indent="0">
              <a:buNone/>
              <a:defRPr/>
            </a:lvl3pPr>
            <a:lvl4pPr marL="593518" indent="0">
              <a:buNone/>
              <a:defRPr/>
            </a:lvl4pPr>
            <a:lvl5pPr marL="791357" indent="0">
              <a:buNone/>
              <a:defRPr/>
            </a:lvl5pPr>
          </a:lstStyle>
          <a:p>
            <a:pPr lvl="0"/>
            <a:r>
              <a:rPr lang="en-US"/>
              <a:t>Paragraph title Segoe UI </a:t>
            </a:r>
            <a:r>
              <a:rPr lang="en-US" err="1"/>
              <a:t>Semibold</a:t>
            </a:r>
            <a:r>
              <a:rPr lang="en-US"/>
              <a:t> 14/18</a:t>
            </a:r>
          </a:p>
          <a:p>
            <a:pPr marL="247299" marR="0" lvl="1" indent="-247299" algn="l" defTabSz="807231" rtl="0" eaLnBrk="1" fontAlgn="auto" latinLnBrk="0" hangingPunct="1">
              <a:lnSpc>
                <a:spcPts val="1558"/>
              </a:lnSpc>
              <a:spcBef>
                <a:spcPts val="1038"/>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47299" marR="0" lvl="1" indent="-247299" algn="l" defTabSz="807231" rtl="0" eaLnBrk="1" fontAlgn="auto" latinLnBrk="0" hangingPunct="1">
              <a:lnSpc>
                <a:spcPts val="1558"/>
              </a:lnSpc>
              <a:spcBef>
                <a:spcPts val="1038"/>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51" y="3151388"/>
            <a:ext cx="3618381" cy="2382640"/>
          </a:xfrm>
        </p:spPr>
        <p:txBody>
          <a:bodyPr lIns="0" tIns="0" rIns="0" bIns="0"/>
          <a:lstStyle>
            <a:lvl1pPr marL="0" indent="0">
              <a:lnSpc>
                <a:spcPts val="1558"/>
              </a:lnSpc>
              <a:spcBef>
                <a:spcPts val="0"/>
              </a:spcBef>
              <a:spcAft>
                <a:spcPts val="519"/>
              </a:spcAft>
              <a:buNone/>
              <a:defRPr sz="1211" b="0" spc="0" baseline="0">
                <a:solidFill>
                  <a:srgbClr val="008C72"/>
                </a:solidFill>
                <a:latin typeface="+mj-lt"/>
              </a:defRPr>
            </a:lvl1pPr>
            <a:lvl2pPr marL="247299" marR="0" indent="-247299" algn="l" defTabSz="807231" rtl="0" eaLnBrk="1" fontAlgn="auto" latinLnBrk="0" hangingPunct="1">
              <a:lnSpc>
                <a:spcPts val="1558"/>
              </a:lnSpc>
              <a:spcBef>
                <a:spcPts val="0"/>
              </a:spcBef>
              <a:spcAft>
                <a:spcPts val="519"/>
              </a:spcAft>
              <a:buClrTx/>
              <a:buSzPct val="90000"/>
              <a:buFont typeface="Arial" panose="020B0604020202020204" pitchFamily="34" charset="0"/>
              <a:buChar char="•"/>
              <a:tabLst/>
              <a:defRPr lang="en-US" sz="1211" kern="1200" spc="0" baseline="0" dirty="0">
                <a:solidFill>
                  <a:schemeClr val="tx1"/>
                </a:solidFill>
                <a:latin typeface="+mn-lt"/>
                <a:ea typeface="+mn-ea"/>
                <a:cs typeface="+mn-cs"/>
              </a:defRPr>
            </a:lvl2pPr>
            <a:lvl3pPr marL="395678" indent="0">
              <a:buNone/>
              <a:defRPr/>
            </a:lvl3pPr>
            <a:lvl4pPr marL="593518" indent="0">
              <a:buNone/>
              <a:defRPr/>
            </a:lvl4pPr>
            <a:lvl5pPr marL="791357" indent="0">
              <a:buNone/>
              <a:defRPr/>
            </a:lvl5pPr>
          </a:lstStyle>
          <a:p>
            <a:pPr lvl="0"/>
            <a:r>
              <a:rPr lang="en-US"/>
              <a:t>Paragraph title Segoe UI </a:t>
            </a:r>
            <a:r>
              <a:rPr lang="en-US" err="1"/>
              <a:t>Semibold</a:t>
            </a:r>
            <a:r>
              <a:rPr lang="en-US"/>
              <a:t> 14/18</a:t>
            </a:r>
          </a:p>
          <a:p>
            <a:pPr marL="247299" marR="0" lvl="1" indent="-247299" algn="l" defTabSz="807231" rtl="0" eaLnBrk="1" fontAlgn="auto" latinLnBrk="0" hangingPunct="1">
              <a:lnSpc>
                <a:spcPts val="1558"/>
              </a:lnSpc>
              <a:spcBef>
                <a:spcPts val="1038"/>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47299" marR="0" lvl="1" indent="-247299" algn="l" defTabSz="807231" rtl="0" eaLnBrk="1" fontAlgn="auto" latinLnBrk="0" hangingPunct="1">
              <a:lnSpc>
                <a:spcPts val="1558"/>
              </a:lnSpc>
              <a:spcBef>
                <a:spcPts val="1038"/>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2" y="3151388"/>
            <a:ext cx="3618381" cy="2382640"/>
          </a:xfrm>
        </p:spPr>
        <p:txBody>
          <a:bodyPr lIns="0" tIns="0" rIns="0" bIns="0"/>
          <a:lstStyle>
            <a:lvl1pPr marL="0" indent="0">
              <a:lnSpc>
                <a:spcPts val="1558"/>
              </a:lnSpc>
              <a:spcBef>
                <a:spcPts val="0"/>
              </a:spcBef>
              <a:spcAft>
                <a:spcPts val="519"/>
              </a:spcAft>
              <a:buNone/>
              <a:defRPr sz="1211" b="0" spc="0" baseline="0">
                <a:solidFill>
                  <a:srgbClr val="008C72"/>
                </a:solidFill>
                <a:latin typeface="+mj-lt"/>
              </a:defRPr>
            </a:lvl1pPr>
            <a:lvl2pPr marL="247299" marR="0" indent="-247299" algn="l" defTabSz="807231" rtl="0" eaLnBrk="1" fontAlgn="auto" latinLnBrk="0" hangingPunct="1">
              <a:lnSpc>
                <a:spcPts val="1558"/>
              </a:lnSpc>
              <a:spcBef>
                <a:spcPts val="0"/>
              </a:spcBef>
              <a:spcAft>
                <a:spcPts val="519"/>
              </a:spcAft>
              <a:buClrTx/>
              <a:buSzPct val="90000"/>
              <a:buFont typeface="Arial" panose="020B0604020202020204" pitchFamily="34" charset="0"/>
              <a:buChar char="•"/>
              <a:tabLst/>
              <a:defRPr lang="en-US" sz="1211" kern="1200" spc="0" baseline="0" dirty="0">
                <a:solidFill>
                  <a:schemeClr val="tx1"/>
                </a:solidFill>
                <a:latin typeface="+mn-lt"/>
                <a:ea typeface="+mn-ea"/>
                <a:cs typeface="+mn-cs"/>
              </a:defRPr>
            </a:lvl2pPr>
            <a:lvl3pPr marL="395678" indent="0">
              <a:buNone/>
              <a:defRPr/>
            </a:lvl3pPr>
            <a:lvl4pPr marL="593518" indent="0">
              <a:buNone/>
              <a:defRPr/>
            </a:lvl4pPr>
            <a:lvl5pPr marL="791357" indent="0">
              <a:buNone/>
              <a:defRPr/>
            </a:lvl5pPr>
          </a:lstStyle>
          <a:p>
            <a:pPr lvl="0"/>
            <a:r>
              <a:rPr lang="en-US"/>
              <a:t>Paragraph title Segoe UI </a:t>
            </a:r>
            <a:r>
              <a:rPr lang="en-US" err="1"/>
              <a:t>Semibold</a:t>
            </a:r>
            <a:r>
              <a:rPr lang="en-US"/>
              <a:t> 14/18</a:t>
            </a:r>
          </a:p>
          <a:p>
            <a:pPr marL="247299" marR="0" lvl="1" indent="-247299" algn="l" defTabSz="807231" rtl="0" eaLnBrk="1" fontAlgn="auto" latinLnBrk="0" hangingPunct="1">
              <a:lnSpc>
                <a:spcPts val="1558"/>
              </a:lnSpc>
              <a:spcBef>
                <a:spcPts val="1038"/>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47299" marR="0" lvl="1" indent="-247299" algn="l" defTabSz="807231" rtl="0" eaLnBrk="1" fontAlgn="auto" latinLnBrk="0" hangingPunct="1">
              <a:lnSpc>
                <a:spcPts val="1558"/>
              </a:lnSpc>
              <a:spcBef>
                <a:spcPts val="1038"/>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8" name="Footer Placeholder 14">
            <a:extLst>
              <a:ext uri="{FF2B5EF4-FFF2-40B4-BE49-F238E27FC236}">
                <a16:creationId xmlns:a16="http://schemas.microsoft.com/office/drawing/2014/main" id="{C3334197-F6FD-4697-BB72-4AD1810C0BAB}"/>
              </a:ext>
            </a:extLst>
          </p:cNvPr>
          <p:cNvSpPr>
            <a:spLocks noGrp="1"/>
          </p:cNvSpPr>
          <p:nvPr>
            <p:ph type="ftr" sz="quarter" idx="3"/>
          </p:nvPr>
        </p:nvSpPr>
        <p:spPr>
          <a:xfrm>
            <a:off x="361840" y="6450195"/>
            <a:ext cx="11586711" cy="118296"/>
          </a:xfrm>
          <a:prstGeom prst="rect">
            <a:avLst/>
          </a:prstGeom>
        </p:spPr>
        <p:txBody>
          <a:bodyPr vert="horz" lIns="91440" tIns="45720" rIns="91440" bIns="45720" numCol="2" rtlCol="0" anchor="ctr"/>
          <a:lstStyle>
            <a:lvl1pPr algn="l">
              <a:defRPr sz="60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1760698903"/>
      </p:ext>
    </p:extLst>
  </p:cSld>
  <p:clrMapOvr>
    <a:masterClrMapping/>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7" y="620429"/>
            <a:ext cx="11306469" cy="359212"/>
          </a:xfrm>
        </p:spPr>
        <p:txBody>
          <a:bodyPr wrap="square" lIns="0" tIns="0" rIns="0" bIns="0">
            <a:spAutoFit/>
          </a:bodyPr>
          <a:lstStyle>
            <a:lvl1pPr>
              <a:lnSpc>
                <a:spcPts val="2769"/>
              </a:lnSpc>
              <a:defRPr sz="2423">
                <a:solidFill>
                  <a:schemeClr val="tx1"/>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7" y="2363624"/>
            <a:ext cx="3618381" cy="2189574"/>
          </a:xfrm>
        </p:spPr>
        <p:txBody>
          <a:bodyPr lIns="0" tIns="0" rIns="0" bIns="0"/>
          <a:lstStyle>
            <a:lvl1pPr marL="0" indent="0">
              <a:lnSpc>
                <a:spcPts val="1558"/>
              </a:lnSpc>
              <a:spcBef>
                <a:spcPts val="1176"/>
              </a:spcBef>
              <a:buNone/>
              <a:defRPr lang="en-US" sz="1211" b="0" kern="1200" spc="0" baseline="0" dirty="0">
                <a:solidFill>
                  <a:schemeClr val="tx2"/>
                </a:solidFill>
                <a:latin typeface="+mj-lt"/>
                <a:ea typeface="+mn-ea"/>
                <a:cs typeface="+mn-cs"/>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3" y="2363624"/>
            <a:ext cx="3618381" cy="2189574"/>
          </a:xfrm>
        </p:spPr>
        <p:txBody>
          <a:bodyPr lIns="0" tIns="0" rIns="0" bIns="0"/>
          <a:lstStyle>
            <a:lvl1pPr marL="0" indent="0">
              <a:lnSpc>
                <a:spcPts val="1558"/>
              </a:lnSpc>
              <a:spcBef>
                <a:spcPts val="1176"/>
              </a:spcBef>
              <a:buNone/>
              <a:defRPr lang="en-US" sz="1211" b="0" kern="1200" spc="0" baseline="0" dirty="0">
                <a:solidFill>
                  <a:schemeClr val="tx2"/>
                </a:solidFill>
                <a:latin typeface="+mj-lt"/>
                <a:ea typeface="+mn-ea"/>
                <a:cs typeface="+mn-cs"/>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7" name="Footer Placeholder 14">
            <a:extLst>
              <a:ext uri="{FF2B5EF4-FFF2-40B4-BE49-F238E27FC236}">
                <a16:creationId xmlns:a16="http://schemas.microsoft.com/office/drawing/2014/main" id="{DB61DE79-74B8-40AA-A2F6-483C4BB58B61}"/>
              </a:ext>
            </a:extLst>
          </p:cNvPr>
          <p:cNvSpPr>
            <a:spLocks noGrp="1"/>
          </p:cNvSpPr>
          <p:nvPr>
            <p:ph type="ftr" sz="quarter" idx="3"/>
          </p:nvPr>
        </p:nvSpPr>
        <p:spPr>
          <a:xfrm>
            <a:off x="361840" y="6450195"/>
            <a:ext cx="11586711" cy="118296"/>
          </a:xfrm>
          <a:prstGeom prst="rect">
            <a:avLst/>
          </a:prstGeom>
        </p:spPr>
        <p:txBody>
          <a:bodyPr vert="horz" lIns="91440" tIns="45720" rIns="91440" bIns="45720" numCol="2" rtlCol="0" anchor="ctr"/>
          <a:lstStyle>
            <a:lvl1pPr algn="l">
              <a:defRPr sz="60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1975675434"/>
      </p:ext>
    </p:extLst>
  </p:cSld>
  <p:clrMapOvr>
    <a:masterClrMapping/>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64960" y="1599726"/>
            <a:ext cx="3609417" cy="3099393"/>
          </a:xfrm>
          <a:blipFill>
            <a:blip r:embed="rId2"/>
            <a:stretch>
              <a:fillRect/>
            </a:stretch>
          </a:blipFill>
        </p:spPr>
        <p:txBody>
          <a:bodyPr anchor="ctr" anchorCtr="0">
            <a:noAutofit/>
          </a:bodyPr>
          <a:lstStyle>
            <a:lvl1pPr marL="0" indent="0" algn="ctr">
              <a:buNone/>
              <a:defRPr sz="1731">
                <a:solidFill>
                  <a:schemeClr val="bg1"/>
                </a:solidFill>
              </a:defRPr>
            </a:lvl1pPr>
          </a:lstStyle>
          <a:p>
            <a:pPr lvl="0"/>
            <a:r>
              <a:rPr lang="en-US"/>
              <a:t>Place photo</a:t>
            </a:r>
          </a:p>
        </p:txBody>
      </p:sp>
      <p:sp>
        <p:nvSpPr>
          <p:cNvPr id="2" name="Title 1"/>
          <p:cNvSpPr>
            <a:spLocks noGrp="1"/>
          </p:cNvSpPr>
          <p:nvPr>
            <p:ph type="title" hasCustomPrompt="1"/>
          </p:nvPr>
        </p:nvSpPr>
        <p:spPr>
          <a:xfrm>
            <a:off x="455997" y="620429"/>
            <a:ext cx="11306469" cy="359212"/>
          </a:xfrm>
        </p:spPr>
        <p:txBody>
          <a:bodyPr wrap="square" lIns="0" tIns="0" rIns="0" bIns="0">
            <a:spAutoFit/>
          </a:bodyPr>
          <a:lstStyle>
            <a:lvl1pPr>
              <a:lnSpc>
                <a:spcPts val="2769"/>
              </a:lnSpc>
              <a:defRPr sz="2423">
                <a:solidFill>
                  <a:schemeClr val="tx1"/>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7" y="4927923"/>
            <a:ext cx="3618381" cy="1061060"/>
          </a:xfrm>
        </p:spPr>
        <p:txBody>
          <a:bodyPr lIns="0" tIns="0" rIns="0" bIns="0"/>
          <a:lstStyle>
            <a:lvl1pPr marL="0" indent="0">
              <a:lnSpc>
                <a:spcPts val="1558"/>
              </a:lnSpc>
              <a:spcBef>
                <a:spcPts val="1176"/>
              </a:spcBef>
              <a:buNone/>
              <a:defRPr lang="en-US" sz="1211" b="0" kern="1200" spc="0" baseline="0" dirty="0">
                <a:solidFill>
                  <a:schemeClr val="tx2"/>
                </a:solidFill>
                <a:latin typeface="+mj-lt"/>
                <a:ea typeface="+mn-ea"/>
                <a:cs typeface="+mn-cs"/>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5" y="4927923"/>
            <a:ext cx="3618381" cy="1061060"/>
          </a:xfrm>
        </p:spPr>
        <p:txBody>
          <a:bodyPr lIns="0" tIns="0" rIns="0" bIns="0"/>
          <a:lstStyle>
            <a:lvl1pPr marL="0" indent="0">
              <a:lnSpc>
                <a:spcPts val="1558"/>
              </a:lnSpc>
              <a:spcBef>
                <a:spcPts val="1176"/>
              </a:spcBef>
              <a:buNone/>
              <a:defRPr lang="en-US" sz="1211" b="0" kern="1200" spc="0" baseline="0" dirty="0">
                <a:solidFill>
                  <a:schemeClr val="tx2"/>
                </a:solidFill>
                <a:latin typeface="+mj-lt"/>
                <a:ea typeface="+mn-ea"/>
                <a:cs typeface="+mn-cs"/>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00041" y="1599726"/>
            <a:ext cx="3609417" cy="3099393"/>
          </a:xfrm>
          <a:blipFill>
            <a:blip r:embed="rId3"/>
            <a:stretch>
              <a:fillRect/>
            </a:stretch>
          </a:blipFill>
        </p:spPr>
        <p:txBody>
          <a:bodyPr anchor="ctr" anchorCtr="0">
            <a:noAutofit/>
          </a:bodyPr>
          <a:lstStyle>
            <a:lvl1pPr marL="0" indent="0" algn="ctr">
              <a:buNone/>
              <a:defRPr sz="1731">
                <a:solidFill>
                  <a:schemeClr val="bg1"/>
                </a:solidFill>
              </a:defRPr>
            </a:lvl1pPr>
          </a:lstStyle>
          <a:p>
            <a:pPr lvl="0"/>
            <a:r>
              <a:rPr lang="en-US"/>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144085" y="1599722"/>
            <a:ext cx="3609417" cy="3099394"/>
          </a:xfrm>
          <a:blipFill>
            <a:blip r:embed="rId4"/>
            <a:stretch>
              <a:fillRect/>
            </a:stretch>
          </a:blipFill>
        </p:spPr>
        <p:txBody>
          <a:bodyPr anchor="ctr" anchorCtr="0">
            <a:noAutofit/>
          </a:bodyPr>
          <a:lstStyle>
            <a:lvl1pPr marL="0" indent="0" algn="ctr">
              <a:buNone/>
              <a:defRPr sz="1731">
                <a:solidFill>
                  <a:schemeClr val="bg1"/>
                </a:solidFill>
              </a:defRPr>
            </a:lvl1pPr>
          </a:lstStyle>
          <a:p>
            <a:pPr lvl="0"/>
            <a:r>
              <a:rPr lang="en-US"/>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3" y="4927923"/>
            <a:ext cx="3618381" cy="1061060"/>
          </a:xfrm>
        </p:spPr>
        <p:txBody>
          <a:bodyPr lIns="0" tIns="0" rIns="0" bIns="0"/>
          <a:lstStyle>
            <a:lvl1pPr marL="0" indent="0">
              <a:lnSpc>
                <a:spcPts val="1558"/>
              </a:lnSpc>
              <a:spcBef>
                <a:spcPts val="1176"/>
              </a:spcBef>
              <a:buNone/>
              <a:defRPr lang="en-US" sz="1211" b="0" kern="1200" spc="0" baseline="0" dirty="0">
                <a:solidFill>
                  <a:schemeClr val="tx2"/>
                </a:solidFill>
                <a:latin typeface="+mj-lt"/>
                <a:ea typeface="+mn-ea"/>
                <a:cs typeface="+mn-cs"/>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1" name="Footer Placeholder 14">
            <a:extLst>
              <a:ext uri="{FF2B5EF4-FFF2-40B4-BE49-F238E27FC236}">
                <a16:creationId xmlns:a16="http://schemas.microsoft.com/office/drawing/2014/main" id="{AE158E7B-0220-41AE-9E99-77C3807358BA}"/>
              </a:ext>
            </a:extLst>
          </p:cNvPr>
          <p:cNvSpPr>
            <a:spLocks noGrp="1"/>
          </p:cNvSpPr>
          <p:nvPr>
            <p:ph type="ftr" sz="quarter" idx="3"/>
          </p:nvPr>
        </p:nvSpPr>
        <p:spPr>
          <a:xfrm>
            <a:off x="361840" y="6450195"/>
            <a:ext cx="11586711" cy="118296"/>
          </a:xfrm>
          <a:prstGeom prst="rect">
            <a:avLst/>
          </a:prstGeom>
        </p:spPr>
        <p:txBody>
          <a:bodyPr vert="horz" lIns="91440" tIns="45720" rIns="91440" bIns="45720" numCol="2" rtlCol="0" anchor="ctr"/>
          <a:lstStyle>
            <a:lvl1pPr algn="l">
              <a:defRPr sz="60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2480455675"/>
      </p:ext>
    </p:extLst>
  </p:cSld>
  <p:clrMapOvr>
    <a:masterClrMapping/>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6" y="2158887"/>
            <a:ext cx="1693247" cy="895855"/>
          </a:xfrm>
        </p:spPr>
        <p:txBody>
          <a:bodyPr>
            <a:noAutofit/>
          </a:bodyPr>
          <a:lstStyle>
            <a:lvl1pPr marL="0" indent="0">
              <a:buNone/>
              <a:defRPr sz="1731"/>
            </a:lvl1pPr>
          </a:lstStyle>
          <a:p>
            <a:pPr lvl="0"/>
            <a:r>
              <a:rPr lang="en-US"/>
              <a:t>Picture</a:t>
            </a:r>
          </a:p>
        </p:txBody>
      </p:sp>
      <p:sp>
        <p:nvSpPr>
          <p:cNvPr id="2" name="Title 1"/>
          <p:cNvSpPr>
            <a:spLocks noGrp="1"/>
          </p:cNvSpPr>
          <p:nvPr>
            <p:ph type="title" hasCustomPrompt="1"/>
          </p:nvPr>
        </p:nvSpPr>
        <p:spPr>
          <a:xfrm>
            <a:off x="455997" y="620429"/>
            <a:ext cx="11306469" cy="359212"/>
          </a:xfrm>
        </p:spPr>
        <p:txBody>
          <a:bodyPr wrap="square" lIns="0" tIns="0" rIns="0" bIns="0">
            <a:spAutoFit/>
          </a:bodyPr>
          <a:lstStyle>
            <a:lvl1pPr>
              <a:lnSpc>
                <a:spcPts val="2769"/>
              </a:lnSpc>
              <a:defRPr sz="2423">
                <a:solidFill>
                  <a:schemeClr val="tx1"/>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6" y="3167819"/>
            <a:ext cx="1693247" cy="2086982"/>
          </a:xfrm>
        </p:spPr>
        <p:txBody>
          <a:bodyPr lIns="0" tIns="0" rIns="0" bIns="0"/>
          <a:lstStyle>
            <a:lvl1pPr marL="0" indent="0">
              <a:lnSpc>
                <a:spcPts val="1558"/>
              </a:lnSpc>
              <a:spcBef>
                <a:spcPts val="779"/>
              </a:spcBef>
              <a:buNone/>
              <a:defRPr lang="en-US" sz="1211" b="0" kern="1200" spc="0" baseline="0" dirty="0">
                <a:solidFill>
                  <a:schemeClr val="tx2"/>
                </a:solidFill>
                <a:latin typeface="+mj-lt"/>
                <a:ea typeface="+mn-ea"/>
                <a:cs typeface="+mn-cs"/>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marL="0" marR="0" lvl="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378328" y="3167818"/>
            <a:ext cx="1693247" cy="2086982"/>
          </a:xfrm>
        </p:spPr>
        <p:txBody>
          <a:bodyPr lIns="0" tIns="0" rIns="0" bIns="0"/>
          <a:lstStyle>
            <a:lvl1pPr marL="0" marR="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defRPr lang="en-US" sz="1211" b="0" kern="1200" spc="0" baseline="0" dirty="0" smtClean="0">
                <a:solidFill>
                  <a:schemeClr val="tx2"/>
                </a:solidFill>
                <a:latin typeface="+mj-lt"/>
                <a:ea typeface="+mn-ea"/>
                <a:cs typeface="+mn-cs"/>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marL="0" marR="0" lvl="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00663" y="3167818"/>
            <a:ext cx="1693247" cy="2086982"/>
          </a:xfrm>
        </p:spPr>
        <p:txBody>
          <a:bodyPr lIns="0" tIns="0" rIns="0" bIns="0"/>
          <a:lstStyle>
            <a:lvl1pPr marL="0" marR="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defRPr lang="en-US" sz="1211" b="0" kern="1200" spc="0" baseline="0" dirty="0">
                <a:solidFill>
                  <a:schemeClr val="tx2"/>
                </a:solidFill>
                <a:latin typeface="+mj-lt"/>
                <a:ea typeface="+mn-ea"/>
                <a:cs typeface="+mn-cs"/>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marL="0" marR="0" lvl="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222997" y="3167818"/>
            <a:ext cx="1693247" cy="2086982"/>
          </a:xfrm>
        </p:spPr>
        <p:txBody>
          <a:bodyPr lIns="0" tIns="0" rIns="0" bIns="0"/>
          <a:lstStyle>
            <a:lvl1pPr marL="0" marR="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defRPr lang="en-US" sz="1211" b="0" kern="1200" spc="0" baseline="0" dirty="0" smtClean="0">
                <a:solidFill>
                  <a:schemeClr val="tx2"/>
                </a:solidFill>
                <a:latin typeface="+mj-lt"/>
                <a:ea typeface="+mn-ea"/>
                <a:cs typeface="+mn-cs"/>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marL="0" marR="0" lvl="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145329" y="3167818"/>
            <a:ext cx="1693247" cy="2086982"/>
          </a:xfrm>
        </p:spPr>
        <p:txBody>
          <a:bodyPr lIns="0" tIns="0" rIns="0" bIns="0"/>
          <a:lstStyle>
            <a:lvl1pPr marL="0" marR="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defRPr lang="en-US" sz="1211" b="0" kern="1200" spc="0" baseline="0" dirty="0">
                <a:solidFill>
                  <a:schemeClr val="tx2"/>
                </a:solidFill>
                <a:latin typeface="+mj-lt"/>
                <a:ea typeface="+mn-ea"/>
                <a:cs typeface="+mn-cs"/>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marL="0" marR="0" lvl="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067660" y="3167818"/>
            <a:ext cx="1693247" cy="2086982"/>
          </a:xfrm>
        </p:spPr>
        <p:txBody>
          <a:bodyPr lIns="0" tIns="0" rIns="0" bIns="0"/>
          <a:lstStyle>
            <a:lvl1pPr marL="0" marR="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defRPr lang="en-US" sz="1211" b="0" kern="1200" spc="0" baseline="0" dirty="0">
                <a:solidFill>
                  <a:schemeClr val="tx2"/>
                </a:solidFill>
                <a:latin typeface="+mj-lt"/>
                <a:ea typeface="+mn-ea"/>
                <a:cs typeface="+mn-cs"/>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marL="0" marR="0" lvl="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378328" y="2158887"/>
            <a:ext cx="1693247" cy="895855"/>
          </a:xfrm>
        </p:spPr>
        <p:txBody>
          <a:bodyPr>
            <a:noAutofit/>
          </a:bodyPr>
          <a:lstStyle>
            <a:lvl1pPr marL="0" indent="0">
              <a:buNone/>
              <a:defRPr sz="1731"/>
            </a:lvl1pPr>
          </a:lstStyle>
          <a:p>
            <a:pPr lvl="0"/>
            <a:r>
              <a:rPr lang="en-US"/>
              <a:t>Picture</a:t>
            </a:r>
          </a:p>
        </p:txBody>
      </p:sp>
      <p:sp>
        <p:nvSpPr>
          <p:cNvPr id="26" name="Content Placeholder 15"/>
          <p:cNvSpPr>
            <a:spLocks noGrp="1"/>
          </p:cNvSpPr>
          <p:nvPr>
            <p:ph sz="quarter" idx="27" hasCustomPrompt="1"/>
          </p:nvPr>
        </p:nvSpPr>
        <p:spPr>
          <a:xfrm>
            <a:off x="4300663" y="2158887"/>
            <a:ext cx="1693247" cy="895855"/>
          </a:xfrm>
        </p:spPr>
        <p:txBody>
          <a:bodyPr>
            <a:noAutofit/>
          </a:bodyPr>
          <a:lstStyle>
            <a:lvl1pPr marL="0" indent="0">
              <a:buNone/>
              <a:defRPr sz="1731"/>
            </a:lvl1pPr>
          </a:lstStyle>
          <a:p>
            <a:pPr lvl="0"/>
            <a:r>
              <a:rPr lang="en-US"/>
              <a:t>Picture</a:t>
            </a:r>
          </a:p>
        </p:txBody>
      </p:sp>
      <p:sp>
        <p:nvSpPr>
          <p:cNvPr id="27" name="Content Placeholder 15"/>
          <p:cNvSpPr>
            <a:spLocks noGrp="1"/>
          </p:cNvSpPr>
          <p:nvPr>
            <p:ph sz="quarter" idx="28" hasCustomPrompt="1"/>
          </p:nvPr>
        </p:nvSpPr>
        <p:spPr>
          <a:xfrm>
            <a:off x="6222997" y="2158887"/>
            <a:ext cx="1693247" cy="895855"/>
          </a:xfrm>
        </p:spPr>
        <p:txBody>
          <a:bodyPr>
            <a:noAutofit/>
          </a:bodyPr>
          <a:lstStyle>
            <a:lvl1pPr marL="0" indent="0">
              <a:buNone/>
              <a:defRPr sz="1731"/>
            </a:lvl1pPr>
          </a:lstStyle>
          <a:p>
            <a:pPr lvl="0"/>
            <a:r>
              <a:rPr lang="en-US"/>
              <a:t>Picture</a:t>
            </a:r>
          </a:p>
        </p:txBody>
      </p:sp>
      <p:sp>
        <p:nvSpPr>
          <p:cNvPr id="28" name="Content Placeholder 15"/>
          <p:cNvSpPr>
            <a:spLocks noGrp="1"/>
          </p:cNvSpPr>
          <p:nvPr>
            <p:ph sz="quarter" idx="29" hasCustomPrompt="1"/>
          </p:nvPr>
        </p:nvSpPr>
        <p:spPr>
          <a:xfrm>
            <a:off x="8145329" y="2158887"/>
            <a:ext cx="1693247" cy="895855"/>
          </a:xfrm>
        </p:spPr>
        <p:txBody>
          <a:bodyPr>
            <a:noAutofit/>
          </a:bodyPr>
          <a:lstStyle>
            <a:lvl1pPr marL="0" indent="0">
              <a:buNone/>
              <a:defRPr sz="1731"/>
            </a:lvl1pPr>
          </a:lstStyle>
          <a:p>
            <a:pPr lvl="0"/>
            <a:r>
              <a:rPr lang="en-US"/>
              <a:t>Picture</a:t>
            </a:r>
          </a:p>
        </p:txBody>
      </p:sp>
      <p:sp>
        <p:nvSpPr>
          <p:cNvPr id="29" name="Content Placeholder 15"/>
          <p:cNvSpPr>
            <a:spLocks noGrp="1"/>
          </p:cNvSpPr>
          <p:nvPr>
            <p:ph sz="quarter" idx="30" hasCustomPrompt="1"/>
          </p:nvPr>
        </p:nvSpPr>
        <p:spPr>
          <a:xfrm>
            <a:off x="10067660" y="2158887"/>
            <a:ext cx="1693247" cy="895855"/>
          </a:xfrm>
        </p:spPr>
        <p:txBody>
          <a:bodyPr>
            <a:noAutofit/>
          </a:bodyPr>
          <a:lstStyle>
            <a:lvl1pPr marL="0" indent="0">
              <a:buNone/>
              <a:defRPr sz="1731"/>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6" y="2025027"/>
            <a:ext cx="256787" cy="227113"/>
          </a:xfrm>
        </p:spPr>
        <p:txBody>
          <a:bodyPr tIns="0" bIns="0"/>
          <a:lstStyle>
            <a:lvl1pPr marL="0" algn="l" defTabSz="806997" rtl="0" eaLnBrk="1" fontAlgn="base" latinLnBrk="0" hangingPunct="1">
              <a:lnSpc>
                <a:spcPts val="2077"/>
              </a:lnSpc>
              <a:spcBef>
                <a:spcPct val="0"/>
              </a:spcBef>
              <a:spcAft>
                <a:spcPct val="0"/>
              </a:spcAft>
              <a:defRPr lang="en-US" sz="865" kern="1200" dirty="0" smtClean="0">
                <a:solidFill>
                  <a:schemeClr val="tx1"/>
                </a:solidFill>
                <a:latin typeface="+mj-lt"/>
                <a:ea typeface="Segoe UI" pitchFamily="34" charset="0"/>
                <a:cs typeface="Segoe UI" pitchFamily="34" charset="0"/>
              </a:defRPr>
            </a:lvl1pPr>
            <a:lvl2pPr marL="0" algn="l" defTabSz="806997" rtl="0" eaLnBrk="1" fontAlgn="base" latinLnBrk="0" hangingPunct="1">
              <a:lnSpc>
                <a:spcPts val="2077"/>
              </a:lnSpc>
              <a:spcBef>
                <a:spcPct val="0"/>
              </a:spcBef>
              <a:spcAft>
                <a:spcPct val="0"/>
              </a:spcAft>
              <a:defRPr lang="en-US" sz="865" kern="1200" dirty="0" smtClean="0">
                <a:solidFill>
                  <a:schemeClr val="tx1"/>
                </a:solidFill>
                <a:latin typeface="+mj-lt"/>
                <a:ea typeface="Segoe UI" pitchFamily="34" charset="0"/>
                <a:cs typeface="Segoe UI" pitchFamily="34" charset="0"/>
              </a:defRPr>
            </a:lvl2pPr>
            <a:lvl3pPr marL="0" algn="l" defTabSz="806997" rtl="0" eaLnBrk="1" fontAlgn="base" latinLnBrk="0" hangingPunct="1">
              <a:lnSpc>
                <a:spcPts val="2077"/>
              </a:lnSpc>
              <a:spcBef>
                <a:spcPct val="0"/>
              </a:spcBef>
              <a:spcAft>
                <a:spcPct val="0"/>
              </a:spcAft>
              <a:defRPr lang="en-US" sz="865" kern="1200" dirty="0" smtClean="0">
                <a:solidFill>
                  <a:schemeClr val="tx1"/>
                </a:solidFill>
                <a:latin typeface="+mj-lt"/>
                <a:ea typeface="Segoe UI" pitchFamily="34" charset="0"/>
                <a:cs typeface="Segoe UI" pitchFamily="34" charset="0"/>
              </a:defRPr>
            </a:lvl3pPr>
            <a:lvl4pPr marL="0" algn="l" defTabSz="806997" rtl="0" eaLnBrk="1" fontAlgn="base" latinLnBrk="0" hangingPunct="1">
              <a:lnSpc>
                <a:spcPts val="2077"/>
              </a:lnSpc>
              <a:spcBef>
                <a:spcPct val="0"/>
              </a:spcBef>
              <a:spcAft>
                <a:spcPct val="0"/>
              </a:spcAft>
              <a:defRPr lang="en-US" sz="865" kern="1200" dirty="0" smtClean="0">
                <a:solidFill>
                  <a:schemeClr val="tx1"/>
                </a:solidFill>
                <a:latin typeface="+mj-lt"/>
                <a:ea typeface="Segoe UI" pitchFamily="34" charset="0"/>
                <a:cs typeface="Segoe UI" pitchFamily="34" charset="0"/>
              </a:defRPr>
            </a:lvl4pPr>
            <a:lvl5pPr marL="0" algn="l" defTabSz="806997" rtl="0" eaLnBrk="1" fontAlgn="base" latinLnBrk="0" hangingPunct="1">
              <a:lnSpc>
                <a:spcPts val="2077"/>
              </a:lnSpc>
              <a:spcBef>
                <a:spcPct val="0"/>
              </a:spcBef>
              <a:spcAft>
                <a:spcPct val="0"/>
              </a:spcAft>
              <a:defRPr lang="en-US" sz="865"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5" y="2025027"/>
            <a:ext cx="256787" cy="227113"/>
          </a:xfrm>
        </p:spPr>
        <p:txBody>
          <a:bodyPr tIns="0" bIns="0"/>
          <a:lstStyle>
            <a:lvl1pPr marL="0" algn="l" defTabSz="806997" rtl="0" eaLnBrk="1" fontAlgn="base" latinLnBrk="0" hangingPunct="1">
              <a:lnSpc>
                <a:spcPts val="2077"/>
              </a:lnSpc>
              <a:spcBef>
                <a:spcPct val="0"/>
              </a:spcBef>
              <a:spcAft>
                <a:spcPct val="0"/>
              </a:spcAft>
              <a:defRPr lang="en-US" sz="865" kern="1200" dirty="0" smtClean="0">
                <a:solidFill>
                  <a:schemeClr val="tx1"/>
                </a:solidFill>
                <a:latin typeface="+mj-lt"/>
                <a:ea typeface="Segoe UI" pitchFamily="34" charset="0"/>
                <a:cs typeface="Segoe UI" pitchFamily="34" charset="0"/>
              </a:defRPr>
            </a:lvl1pPr>
            <a:lvl2pPr marL="0" algn="l" defTabSz="806997" rtl="0" eaLnBrk="1" fontAlgn="base" latinLnBrk="0" hangingPunct="1">
              <a:lnSpc>
                <a:spcPts val="2077"/>
              </a:lnSpc>
              <a:spcBef>
                <a:spcPct val="0"/>
              </a:spcBef>
              <a:spcAft>
                <a:spcPct val="0"/>
              </a:spcAft>
              <a:defRPr lang="en-US" sz="865" kern="1200" dirty="0" smtClean="0">
                <a:solidFill>
                  <a:schemeClr val="tx1"/>
                </a:solidFill>
                <a:latin typeface="+mj-lt"/>
                <a:ea typeface="Segoe UI" pitchFamily="34" charset="0"/>
                <a:cs typeface="Segoe UI" pitchFamily="34" charset="0"/>
              </a:defRPr>
            </a:lvl2pPr>
            <a:lvl3pPr marL="0" algn="l" defTabSz="806997" rtl="0" eaLnBrk="1" fontAlgn="base" latinLnBrk="0" hangingPunct="1">
              <a:lnSpc>
                <a:spcPts val="2077"/>
              </a:lnSpc>
              <a:spcBef>
                <a:spcPct val="0"/>
              </a:spcBef>
              <a:spcAft>
                <a:spcPct val="0"/>
              </a:spcAft>
              <a:defRPr lang="en-US" sz="865" kern="1200" dirty="0" smtClean="0">
                <a:solidFill>
                  <a:schemeClr val="tx1"/>
                </a:solidFill>
                <a:latin typeface="+mj-lt"/>
                <a:ea typeface="Segoe UI" pitchFamily="34" charset="0"/>
                <a:cs typeface="Segoe UI" pitchFamily="34" charset="0"/>
              </a:defRPr>
            </a:lvl3pPr>
            <a:lvl4pPr marL="0" algn="l" defTabSz="806997" rtl="0" eaLnBrk="1" fontAlgn="base" latinLnBrk="0" hangingPunct="1">
              <a:lnSpc>
                <a:spcPts val="2077"/>
              </a:lnSpc>
              <a:spcBef>
                <a:spcPct val="0"/>
              </a:spcBef>
              <a:spcAft>
                <a:spcPct val="0"/>
              </a:spcAft>
              <a:defRPr lang="en-US" sz="865" kern="1200" dirty="0" smtClean="0">
                <a:solidFill>
                  <a:schemeClr val="tx1"/>
                </a:solidFill>
                <a:latin typeface="+mj-lt"/>
                <a:ea typeface="Segoe UI" pitchFamily="34" charset="0"/>
                <a:cs typeface="Segoe UI" pitchFamily="34" charset="0"/>
              </a:defRPr>
            </a:lvl4pPr>
            <a:lvl5pPr marL="0" algn="l" defTabSz="806997" rtl="0" eaLnBrk="1" fontAlgn="base" latinLnBrk="0" hangingPunct="1">
              <a:lnSpc>
                <a:spcPts val="2077"/>
              </a:lnSpc>
              <a:spcBef>
                <a:spcPct val="0"/>
              </a:spcBef>
              <a:spcAft>
                <a:spcPct val="0"/>
              </a:spcAft>
              <a:defRPr lang="en-US" sz="865"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3" y="2025027"/>
            <a:ext cx="256787" cy="227113"/>
          </a:xfrm>
        </p:spPr>
        <p:txBody>
          <a:bodyPr tIns="0" bIns="0"/>
          <a:lstStyle>
            <a:lvl1pPr marL="0" algn="l" defTabSz="806997" rtl="0" eaLnBrk="1" fontAlgn="base" latinLnBrk="0" hangingPunct="1">
              <a:lnSpc>
                <a:spcPts val="2077"/>
              </a:lnSpc>
              <a:spcBef>
                <a:spcPct val="0"/>
              </a:spcBef>
              <a:spcAft>
                <a:spcPct val="0"/>
              </a:spcAft>
              <a:defRPr lang="en-US" sz="865" kern="1200" dirty="0" smtClean="0">
                <a:solidFill>
                  <a:schemeClr val="tx1"/>
                </a:solidFill>
                <a:latin typeface="+mj-lt"/>
                <a:ea typeface="Segoe UI" pitchFamily="34" charset="0"/>
                <a:cs typeface="Segoe UI" pitchFamily="34" charset="0"/>
              </a:defRPr>
            </a:lvl1pPr>
            <a:lvl2pPr marL="0" algn="l" defTabSz="806997" rtl="0" eaLnBrk="1" fontAlgn="base" latinLnBrk="0" hangingPunct="1">
              <a:lnSpc>
                <a:spcPts val="2077"/>
              </a:lnSpc>
              <a:spcBef>
                <a:spcPct val="0"/>
              </a:spcBef>
              <a:spcAft>
                <a:spcPct val="0"/>
              </a:spcAft>
              <a:defRPr lang="en-US" sz="865" kern="1200" dirty="0" smtClean="0">
                <a:solidFill>
                  <a:schemeClr val="tx1"/>
                </a:solidFill>
                <a:latin typeface="+mj-lt"/>
                <a:ea typeface="Segoe UI" pitchFamily="34" charset="0"/>
                <a:cs typeface="Segoe UI" pitchFamily="34" charset="0"/>
              </a:defRPr>
            </a:lvl2pPr>
            <a:lvl3pPr marL="0" algn="l" defTabSz="806997" rtl="0" eaLnBrk="1" fontAlgn="base" latinLnBrk="0" hangingPunct="1">
              <a:lnSpc>
                <a:spcPts val="2077"/>
              </a:lnSpc>
              <a:spcBef>
                <a:spcPct val="0"/>
              </a:spcBef>
              <a:spcAft>
                <a:spcPct val="0"/>
              </a:spcAft>
              <a:defRPr lang="en-US" sz="865" kern="1200" dirty="0" smtClean="0">
                <a:solidFill>
                  <a:schemeClr val="tx1"/>
                </a:solidFill>
                <a:latin typeface="+mj-lt"/>
                <a:ea typeface="Segoe UI" pitchFamily="34" charset="0"/>
                <a:cs typeface="Segoe UI" pitchFamily="34" charset="0"/>
              </a:defRPr>
            </a:lvl3pPr>
            <a:lvl4pPr marL="0" algn="l" defTabSz="806997" rtl="0" eaLnBrk="1" fontAlgn="base" latinLnBrk="0" hangingPunct="1">
              <a:lnSpc>
                <a:spcPts val="2077"/>
              </a:lnSpc>
              <a:spcBef>
                <a:spcPct val="0"/>
              </a:spcBef>
              <a:spcAft>
                <a:spcPct val="0"/>
              </a:spcAft>
              <a:defRPr lang="en-US" sz="865" kern="1200" dirty="0" smtClean="0">
                <a:solidFill>
                  <a:schemeClr val="tx1"/>
                </a:solidFill>
                <a:latin typeface="+mj-lt"/>
                <a:ea typeface="Segoe UI" pitchFamily="34" charset="0"/>
                <a:cs typeface="Segoe UI" pitchFamily="34" charset="0"/>
              </a:defRPr>
            </a:lvl4pPr>
            <a:lvl5pPr marL="0" algn="l" defTabSz="806997" rtl="0" eaLnBrk="1" fontAlgn="base" latinLnBrk="0" hangingPunct="1">
              <a:lnSpc>
                <a:spcPts val="2077"/>
              </a:lnSpc>
              <a:spcBef>
                <a:spcPct val="0"/>
              </a:spcBef>
              <a:spcAft>
                <a:spcPct val="0"/>
              </a:spcAft>
              <a:defRPr lang="en-US" sz="865"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4" y="2025027"/>
            <a:ext cx="256787" cy="227113"/>
          </a:xfrm>
        </p:spPr>
        <p:txBody>
          <a:bodyPr tIns="0" bIns="0"/>
          <a:lstStyle>
            <a:lvl1pPr marL="0" algn="l" defTabSz="806997" rtl="0" eaLnBrk="1" fontAlgn="base" latinLnBrk="0" hangingPunct="1">
              <a:lnSpc>
                <a:spcPts val="2077"/>
              </a:lnSpc>
              <a:spcBef>
                <a:spcPct val="0"/>
              </a:spcBef>
              <a:spcAft>
                <a:spcPct val="0"/>
              </a:spcAft>
              <a:defRPr lang="en-US" sz="865" kern="1200" dirty="0" smtClean="0">
                <a:solidFill>
                  <a:schemeClr val="tx1"/>
                </a:solidFill>
                <a:latin typeface="+mj-lt"/>
                <a:ea typeface="Segoe UI" pitchFamily="34" charset="0"/>
                <a:cs typeface="Segoe UI" pitchFamily="34" charset="0"/>
              </a:defRPr>
            </a:lvl1pPr>
            <a:lvl2pPr marL="0" algn="l" defTabSz="806997" rtl="0" eaLnBrk="1" fontAlgn="base" latinLnBrk="0" hangingPunct="1">
              <a:lnSpc>
                <a:spcPts val="2077"/>
              </a:lnSpc>
              <a:spcBef>
                <a:spcPct val="0"/>
              </a:spcBef>
              <a:spcAft>
                <a:spcPct val="0"/>
              </a:spcAft>
              <a:defRPr lang="en-US" sz="865" kern="1200" dirty="0" smtClean="0">
                <a:solidFill>
                  <a:schemeClr val="tx1"/>
                </a:solidFill>
                <a:latin typeface="+mj-lt"/>
                <a:ea typeface="Segoe UI" pitchFamily="34" charset="0"/>
                <a:cs typeface="Segoe UI" pitchFamily="34" charset="0"/>
              </a:defRPr>
            </a:lvl2pPr>
            <a:lvl3pPr marL="0" algn="l" defTabSz="806997" rtl="0" eaLnBrk="1" fontAlgn="base" latinLnBrk="0" hangingPunct="1">
              <a:lnSpc>
                <a:spcPts val="2077"/>
              </a:lnSpc>
              <a:spcBef>
                <a:spcPct val="0"/>
              </a:spcBef>
              <a:spcAft>
                <a:spcPct val="0"/>
              </a:spcAft>
              <a:defRPr lang="en-US" sz="865" kern="1200" dirty="0" smtClean="0">
                <a:solidFill>
                  <a:schemeClr val="tx1"/>
                </a:solidFill>
                <a:latin typeface="+mj-lt"/>
                <a:ea typeface="Segoe UI" pitchFamily="34" charset="0"/>
                <a:cs typeface="Segoe UI" pitchFamily="34" charset="0"/>
              </a:defRPr>
            </a:lvl3pPr>
            <a:lvl4pPr marL="0" algn="l" defTabSz="806997" rtl="0" eaLnBrk="1" fontAlgn="base" latinLnBrk="0" hangingPunct="1">
              <a:lnSpc>
                <a:spcPts val="2077"/>
              </a:lnSpc>
              <a:spcBef>
                <a:spcPct val="0"/>
              </a:spcBef>
              <a:spcAft>
                <a:spcPct val="0"/>
              </a:spcAft>
              <a:defRPr lang="en-US" sz="865" kern="1200" dirty="0" smtClean="0">
                <a:solidFill>
                  <a:schemeClr val="tx1"/>
                </a:solidFill>
                <a:latin typeface="+mj-lt"/>
                <a:ea typeface="Segoe UI" pitchFamily="34" charset="0"/>
                <a:cs typeface="Segoe UI" pitchFamily="34" charset="0"/>
              </a:defRPr>
            </a:lvl4pPr>
            <a:lvl5pPr marL="0" algn="l" defTabSz="806997" rtl="0" eaLnBrk="1" fontAlgn="base" latinLnBrk="0" hangingPunct="1">
              <a:lnSpc>
                <a:spcPts val="2077"/>
              </a:lnSpc>
              <a:spcBef>
                <a:spcPct val="0"/>
              </a:spcBef>
              <a:spcAft>
                <a:spcPct val="0"/>
              </a:spcAft>
              <a:defRPr lang="en-US" sz="865"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5" y="2025027"/>
            <a:ext cx="256787" cy="227113"/>
          </a:xfrm>
        </p:spPr>
        <p:txBody>
          <a:bodyPr tIns="0" bIns="0"/>
          <a:lstStyle>
            <a:lvl1pPr marL="0" algn="l" defTabSz="806997" rtl="0" eaLnBrk="1" fontAlgn="base" latinLnBrk="0" hangingPunct="1">
              <a:lnSpc>
                <a:spcPts val="2077"/>
              </a:lnSpc>
              <a:spcBef>
                <a:spcPct val="0"/>
              </a:spcBef>
              <a:spcAft>
                <a:spcPct val="0"/>
              </a:spcAft>
              <a:defRPr lang="en-US" sz="865" kern="1200" dirty="0" smtClean="0">
                <a:solidFill>
                  <a:schemeClr val="tx1"/>
                </a:solidFill>
                <a:latin typeface="+mj-lt"/>
                <a:ea typeface="Segoe UI" pitchFamily="34" charset="0"/>
                <a:cs typeface="Segoe UI" pitchFamily="34" charset="0"/>
              </a:defRPr>
            </a:lvl1pPr>
            <a:lvl2pPr marL="0" algn="l" defTabSz="806997" rtl="0" eaLnBrk="1" fontAlgn="base" latinLnBrk="0" hangingPunct="1">
              <a:lnSpc>
                <a:spcPts val="2077"/>
              </a:lnSpc>
              <a:spcBef>
                <a:spcPct val="0"/>
              </a:spcBef>
              <a:spcAft>
                <a:spcPct val="0"/>
              </a:spcAft>
              <a:defRPr lang="en-US" sz="865" kern="1200" dirty="0" smtClean="0">
                <a:solidFill>
                  <a:schemeClr val="tx1"/>
                </a:solidFill>
                <a:latin typeface="+mj-lt"/>
                <a:ea typeface="Segoe UI" pitchFamily="34" charset="0"/>
                <a:cs typeface="Segoe UI" pitchFamily="34" charset="0"/>
              </a:defRPr>
            </a:lvl2pPr>
            <a:lvl3pPr marL="0" algn="l" defTabSz="806997" rtl="0" eaLnBrk="1" fontAlgn="base" latinLnBrk="0" hangingPunct="1">
              <a:lnSpc>
                <a:spcPts val="2077"/>
              </a:lnSpc>
              <a:spcBef>
                <a:spcPct val="0"/>
              </a:spcBef>
              <a:spcAft>
                <a:spcPct val="0"/>
              </a:spcAft>
              <a:defRPr lang="en-US" sz="865" kern="1200" dirty="0" smtClean="0">
                <a:solidFill>
                  <a:schemeClr val="tx1"/>
                </a:solidFill>
                <a:latin typeface="+mj-lt"/>
                <a:ea typeface="Segoe UI" pitchFamily="34" charset="0"/>
                <a:cs typeface="Segoe UI" pitchFamily="34" charset="0"/>
              </a:defRPr>
            </a:lvl3pPr>
            <a:lvl4pPr marL="0" algn="l" defTabSz="806997" rtl="0" eaLnBrk="1" fontAlgn="base" latinLnBrk="0" hangingPunct="1">
              <a:lnSpc>
                <a:spcPts val="2077"/>
              </a:lnSpc>
              <a:spcBef>
                <a:spcPct val="0"/>
              </a:spcBef>
              <a:spcAft>
                <a:spcPct val="0"/>
              </a:spcAft>
              <a:defRPr lang="en-US" sz="865" kern="1200" dirty="0" smtClean="0">
                <a:solidFill>
                  <a:schemeClr val="tx1"/>
                </a:solidFill>
                <a:latin typeface="+mj-lt"/>
                <a:ea typeface="Segoe UI" pitchFamily="34" charset="0"/>
                <a:cs typeface="Segoe UI" pitchFamily="34" charset="0"/>
              </a:defRPr>
            </a:lvl4pPr>
            <a:lvl5pPr marL="0" algn="l" defTabSz="806997" rtl="0" eaLnBrk="1" fontAlgn="base" latinLnBrk="0" hangingPunct="1">
              <a:lnSpc>
                <a:spcPts val="2077"/>
              </a:lnSpc>
              <a:spcBef>
                <a:spcPct val="0"/>
              </a:spcBef>
              <a:spcAft>
                <a:spcPct val="0"/>
              </a:spcAft>
              <a:defRPr lang="en-US" sz="865"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1" y="2025027"/>
            <a:ext cx="256787" cy="227113"/>
          </a:xfrm>
        </p:spPr>
        <p:txBody>
          <a:bodyPr tIns="0" bIns="0"/>
          <a:lstStyle>
            <a:lvl1pPr marL="0" algn="l" defTabSz="806997" rtl="0" eaLnBrk="1" fontAlgn="base" latinLnBrk="0" hangingPunct="1">
              <a:lnSpc>
                <a:spcPts val="2077"/>
              </a:lnSpc>
              <a:spcBef>
                <a:spcPct val="0"/>
              </a:spcBef>
              <a:spcAft>
                <a:spcPct val="0"/>
              </a:spcAft>
              <a:defRPr lang="en-US" sz="865" kern="1200" dirty="0" smtClean="0">
                <a:solidFill>
                  <a:schemeClr val="tx1"/>
                </a:solidFill>
                <a:latin typeface="+mj-lt"/>
                <a:ea typeface="Segoe UI" pitchFamily="34" charset="0"/>
                <a:cs typeface="Segoe UI" pitchFamily="34" charset="0"/>
              </a:defRPr>
            </a:lvl1pPr>
            <a:lvl2pPr marL="0" algn="l" defTabSz="806997" rtl="0" eaLnBrk="1" fontAlgn="base" latinLnBrk="0" hangingPunct="1">
              <a:lnSpc>
                <a:spcPts val="2077"/>
              </a:lnSpc>
              <a:spcBef>
                <a:spcPct val="0"/>
              </a:spcBef>
              <a:spcAft>
                <a:spcPct val="0"/>
              </a:spcAft>
              <a:defRPr lang="en-US" sz="865" kern="1200" dirty="0" smtClean="0">
                <a:solidFill>
                  <a:schemeClr val="tx1"/>
                </a:solidFill>
                <a:latin typeface="+mj-lt"/>
                <a:ea typeface="Segoe UI" pitchFamily="34" charset="0"/>
                <a:cs typeface="Segoe UI" pitchFamily="34" charset="0"/>
              </a:defRPr>
            </a:lvl2pPr>
            <a:lvl3pPr marL="0" algn="l" defTabSz="806997" rtl="0" eaLnBrk="1" fontAlgn="base" latinLnBrk="0" hangingPunct="1">
              <a:lnSpc>
                <a:spcPts val="2077"/>
              </a:lnSpc>
              <a:spcBef>
                <a:spcPct val="0"/>
              </a:spcBef>
              <a:spcAft>
                <a:spcPct val="0"/>
              </a:spcAft>
              <a:defRPr lang="en-US" sz="865" kern="1200" dirty="0" smtClean="0">
                <a:solidFill>
                  <a:schemeClr val="tx1"/>
                </a:solidFill>
                <a:latin typeface="+mj-lt"/>
                <a:ea typeface="Segoe UI" pitchFamily="34" charset="0"/>
                <a:cs typeface="Segoe UI" pitchFamily="34" charset="0"/>
              </a:defRPr>
            </a:lvl3pPr>
            <a:lvl4pPr marL="0" algn="l" defTabSz="806997" rtl="0" eaLnBrk="1" fontAlgn="base" latinLnBrk="0" hangingPunct="1">
              <a:lnSpc>
                <a:spcPts val="2077"/>
              </a:lnSpc>
              <a:spcBef>
                <a:spcPct val="0"/>
              </a:spcBef>
              <a:spcAft>
                <a:spcPct val="0"/>
              </a:spcAft>
              <a:defRPr lang="en-US" sz="865" kern="1200" dirty="0" smtClean="0">
                <a:solidFill>
                  <a:schemeClr val="tx1"/>
                </a:solidFill>
                <a:latin typeface="+mj-lt"/>
                <a:ea typeface="Segoe UI" pitchFamily="34" charset="0"/>
                <a:cs typeface="Segoe UI" pitchFamily="34" charset="0"/>
              </a:defRPr>
            </a:lvl4pPr>
            <a:lvl5pPr marL="0" algn="l" defTabSz="806997" rtl="0" eaLnBrk="1" fontAlgn="base" latinLnBrk="0" hangingPunct="1">
              <a:lnSpc>
                <a:spcPts val="2077"/>
              </a:lnSpc>
              <a:spcBef>
                <a:spcPct val="0"/>
              </a:spcBef>
              <a:spcAft>
                <a:spcPct val="0"/>
              </a:spcAft>
              <a:defRPr lang="en-US" sz="865" kern="1200" dirty="0">
                <a:solidFill>
                  <a:schemeClr val="tx1"/>
                </a:solidFill>
                <a:latin typeface="+mj-lt"/>
                <a:ea typeface="Segoe UI" pitchFamily="34" charset="0"/>
                <a:cs typeface="Segoe UI" pitchFamily="34" charset="0"/>
              </a:defRPr>
            </a:lvl5pPr>
          </a:lstStyle>
          <a:p>
            <a:pPr lvl="0"/>
            <a:r>
              <a:rPr lang="en-US"/>
              <a:t>6.</a:t>
            </a:r>
          </a:p>
        </p:txBody>
      </p:sp>
      <p:sp>
        <p:nvSpPr>
          <p:cNvPr id="42" name="Footer Placeholder 14">
            <a:extLst>
              <a:ext uri="{FF2B5EF4-FFF2-40B4-BE49-F238E27FC236}">
                <a16:creationId xmlns:a16="http://schemas.microsoft.com/office/drawing/2014/main" id="{616DC816-DD19-4FC8-9708-971C4080E2A1}"/>
              </a:ext>
            </a:extLst>
          </p:cNvPr>
          <p:cNvSpPr>
            <a:spLocks noGrp="1"/>
          </p:cNvSpPr>
          <p:nvPr>
            <p:ph type="ftr" sz="quarter" idx="3"/>
          </p:nvPr>
        </p:nvSpPr>
        <p:spPr>
          <a:xfrm>
            <a:off x="361840" y="6450195"/>
            <a:ext cx="11586711" cy="118296"/>
          </a:xfrm>
          <a:prstGeom prst="rect">
            <a:avLst/>
          </a:prstGeom>
        </p:spPr>
        <p:txBody>
          <a:bodyPr vert="horz" lIns="91440" tIns="45720" rIns="91440" bIns="45720" numCol="2" rtlCol="0" anchor="ctr"/>
          <a:lstStyle>
            <a:lvl1pPr algn="l">
              <a:defRPr sz="60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199543100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528361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itle - centered">
    <p:spTree>
      <p:nvGrpSpPr>
        <p:cNvPr id="1" name=""/>
        <p:cNvGrpSpPr/>
        <p:nvPr/>
      </p:nvGrpSpPr>
      <p:grpSpPr>
        <a:xfrm>
          <a:off x="0" y="0"/>
          <a:ext cx="0" cy="0"/>
          <a:chOff x="0" y="0"/>
          <a:chExt cx="0" cy="0"/>
        </a:xfrm>
      </p:grpSpPr>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361840" y="6450195"/>
            <a:ext cx="11586711" cy="118296"/>
          </a:xfrm>
          <a:prstGeom prst="rect">
            <a:avLst/>
          </a:prstGeom>
        </p:spPr>
        <p:txBody>
          <a:bodyPr vert="horz" lIns="91440" tIns="45720" rIns="91440" bIns="45720" numCol="2" rtlCol="0" anchor="ctr"/>
          <a:lstStyle>
            <a:lvl1pPr algn="l">
              <a:defRPr sz="606">
                <a:solidFill>
                  <a:schemeClr val="tx1">
                    <a:tint val="75000"/>
                  </a:schemeClr>
                </a:solidFill>
              </a:defRPr>
            </a:lvl1pPr>
          </a:lstStyle>
          <a:p>
            <a:r>
              <a:rPr lang="en-US">
                <a:solidFill>
                  <a:schemeClr val="bg1">
                    <a:lumMod val="65000"/>
                  </a:schemeClr>
                </a:solidFill>
              </a:rPr>
              <a:t>© Microsoft Corporation                                                                                  								                      Dynamics 365 </a:t>
            </a:r>
          </a:p>
        </p:txBody>
      </p:sp>
      <p:sp>
        <p:nvSpPr>
          <p:cNvPr id="3" name="Title 2">
            <a:extLst>
              <a:ext uri="{FF2B5EF4-FFF2-40B4-BE49-F238E27FC236}">
                <a16:creationId xmlns:a16="http://schemas.microsoft.com/office/drawing/2014/main" id="{2AD320C8-7538-438F-BBF6-2D716D4ECB5D}"/>
              </a:ext>
            </a:extLst>
          </p:cNvPr>
          <p:cNvSpPr>
            <a:spLocks noGrp="1"/>
          </p:cNvSpPr>
          <p:nvPr>
            <p:ph type="title"/>
          </p:nvPr>
        </p:nvSpPr>
        <p:spPr/>
        <p:txBody>
          <a:bodyPr/>
          <a:lstStyle>
            <a:lvl1pPr algn="ctr">
              <a:defRPr sz="3200"/>
            </a:lvl1pPr>
          </a:lstStyle>
          <a:p>
            <a:r>
              <a:rPr lang="en-US"/>
              <a:t>Click to edit Master title style</a:t>
            </a:r>
          </a:p>
        </p:txBody>
      </p:sp>
    </p:spTree>
    <p:extLst>
      <p:ext uri="{BB962C8B-B14F-4D97-AF65-F5344CB8AC3E}">
        <p14:creationId xmlns:p14="http://schemas.microsoft.com/office/powerpoint/2010/main" val="664225740"/>
      </p:ext>
    </p:extLst>
  </p:cSld>
  <p:clrMapOvr>
    <a:masterClrMapping/>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1_Title - lef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AD320C8-7538-438F-BBF6-2D716D4ECB5D}"/>
              </a:ext>
            </a:extLst>
          </p:cNvPr>
          <p:cNvSpPr>
            <a:spLocks noGrp="1"/>
          </p:cNvSpPr>
          <p:nvPr>
            <p:ph type="title"/>
          </p:nvPr>
        </p:nvSpPr>
        <p:spPr/>
        <p:txBody>
          <a:bodyPr/>
          <a:lstStyle>
            <a:lvl1pPr algn="l">
              <a:defRPr sz="3200"/>
            </a:lvl1pPr>
          </a:lstStyle>
          <a:p>
            <a:r>
              <a:rPr lang="en-US"/>
              <a:t>Click to edit Master title style</a:t>
            </a:r>
          </a:p>
        </p:txBody>
      </p:sp>
      <p:sp>
        <p:nvSpPr>
          <p:cNvPr id="5" name="Footer Placeholder 14">
            <a:extLst>
              <a:ext uri="{FF2B5EF4-FFF2-40B4-BE49-F238E27FC236}">
                <a16:creationId xmlns:a16="http://schemas.microsoft.com/office/drawing/2014/main" id="{C989EB7D-C6F7-415A-95F0-667B4A27E08E}"/>
              </a:ext>
            </a:extLst>
          </p:cNvPr>
          <p:cNvSpPr>
            <a:spLocks noGrp="1"/>
          </p:cNvSpPr>
          <p:nvPr>
            <p:ph type="ftr" sz="quarter" idx="3"/>
          </p:nvPr>
        </p:nvSpPr>
        <p:spPr>
          <a:xfrm>
            <a:off x="186476"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428014231"/>
      </p:ext>
    </p:extLst>
  </p:cSld>
  <p:clrMapOvr>
    <a:masterClrMapping/>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Left">
    <p:spTree>
      <p:nvGrpSpPr>
        <p:cNvPr id="1" name=""/>
        <p:cNvGrpSpPr/>
        <p:nvPr/>
      </p:nvGrpSpPr>
      <p:grpSpPr>
        <a:xfrm>
          <a:off x="0" y="0"/>
          <a:ext cx="0" cy="0"/>
          <a:chOff x="0" y="0"/>
          <a:chExt cx="0" cy="0"/>
        </a:xfrm>
      </p:grpSpPr>
      <p:sp>
        <p:nvSpPr>
          <p:cNvPr id="13" name="Footer Placeholder 14">
            <a:extLst>
              <a:ext uri="{FF2B5EF4-FFF2-40B4-BE49-F238E27FC236}">
                <a16:creationId xmlns:a16="http://schemas.microsoft.com/office/drawing/2014/main" id="{B9AEC771-481D-4FF6-AD08-FD4DD79D2C30}"/>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endParaRPr lang="en-US"/>
          </a:p>
        </p:txBody>
      </p:sp>
      <p:sp>
        <p:nvSpPr>
          <p:cNvPr id="3" name="Title 2">
            <a:extLst>
              <a:ext uri="{FF2B5EF4-FFF2-40B4-BE49-F238E27FC236}">
                <a16:creationId xmlns:a16="http://schemas.microsoft.com/office/drawing/2014/main" id="{A5C644DE-DB04-462E-8FF3-4AE9639C47EB}"/>
              </a:ext>
            </a:extLst>
          </p:cNvPr>
          <p:cNvSpPr>
            <a:spLocks noGrp="1"/>
          </p:cNvSpPr>
          <p:nvPr>
            <p:ph type="title"/>
          </p:nvPr>
        </p:nvSpPr>
        <p:spPr>
          <a:xfrm>
            <a:off x="455994" y="2201864"/>
            <a:ext cx="5243348" cy="1619023"/>
          </a:xfrm>
        </p:spPr>
        <p:txBody>
          <a:bodyPr anchor="b"/>
          <a:lstStyle>
            <a:lvl1pPr>
              <a:defRPr kumimoji="0" lang="en-US" sz="3600" b="1" i="0" u="none" strike="noStrike" kern="1200" cap="none" spc="-50" normalizeH="0" baseline="0" dirty="0">
                <a:ln w="3175">
                  <a:noFill/>
                </a:ln>
                <a:solidFill>
                  <a:srgbClr val="505050"/>
                </a:solidFill>
                <a:effectLst/>
                <a:uLnTx/>
                <a:uFillTx/>
                <a:latin typeface="Segoe UI Semibold"/>
                <a:ea typeface="+mn-ea"/>
                <a:cs typeface="Segoe UI" pitchFamily="34" charset="0"/>
              </a:defRPr>
            </a:lvl1pPr>
          </a:lstStyle>
          <a:p>
            <a:r>
              <a:rPr lang="en-US"/>
              <a:t>Click to edit Master title style</a:t>
            </a:r>
          </a:p>
        </p:txBody>
      </p:sp>
      <p:sp>
        <p:nvSpPr>
          <p:cNvPr id="6" name="Text Placeholder 5">
            <a:extLst>
              <a:ext uri="{FF2B5EF4-FFF2-40B4-BE49-F238E27FC236}">
                <a16:creationId xmlns:a16="http://schemas.microsoft.com/office/drawing/2014/main" id="{D79F421B-8B81-47DD-9323-0CCE74CBF407}"/>
              </a:ext>
            </a:extLst>
          </p:cNvPr>
          <p:cNvSpPr>
            <a:spLocks noGrp="1"/>
          </p:cNvSpPr>
          <p:nvPr>
            <p:ph type="body" sz="quarter" idx="10"/>
          </p:nvPr>
        </p:nvSpPr>
        <p:spPr>
          <a:xfrm>
            <a:off x="465139" y="3970752"/>
            <a:ext cx="4821237" cy="1431161"/>
          </a:xfrm>
        </p:spPr>
        <p:txBody>
          <a:bodyPr/>
          <a:lstStyle>
            <a:lvl1pPr>
              <a:defRPr sz="2000">
                <a:latin typeface="+mn-lt"/>
              </a:defRPr>
            </a:lvl1pPr>
            <a:lvl2pPr>
              <a:defRPr sz="1800">
                <a:latin typeface="+mn-lt"/>
              </a:defRPr>
            </a:lvl2pPr>
            <a:lvl3pPr>
              <a:defRPr sz="1600">
                <a:latin typeface="+mn-lt"/>
              </a:defRPr>
            </a:lvl3pPr>
            <a:lvl4pPr>
              <a:defRPr sz="1600">
                <a:latin typeface="+mn-lt"/>
              </a:defRPr>
            </a:lvl4pPr>
            <a:lvl5pPr>
              <a:defRPr sz="11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304688"/>
      </p:ext>
    </p:extLst>
  </p:cSld>
  <p:clrMapOvr>
    <a:masterClrMapping/>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p:cSld name="Section title photo">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D859BFBD-0C43-4396-A7CE-8A9189BB0911}"/>
              </a:ext>
            </a:extLst>
          </p:cNvPr>
          <p:cNvSpPr>
            <a:spLocks noGrp="1"/>
          </p:cNvSpPr>
          <p:nvPr>
            <p:ph type="pic" sz="quarter" idx="16" hasCustomPrompt="1"/>
          </p:nvPr>
        </p:nvSpPr>
        <p:spPr>
          <a:xfrm>
            <a:off x="4082157" y="441280"/>
            <a:ext cx="7694313" cy="5975443"/>
          </a:xfrm>
          <a:custGeom>
            <a:avLst/>
            <a:gdLst>
              <a:gd name="connsiteX0" fmla="*/ 1677339 w 7848600"/>
              <a:gd name="connsiteY0" fmla="*/ 0 h 6094399"/>
              <a:gd name="connsiteX1" fmla="*/ 7848600 w 7848600"/>
              <a:gd name="connsiteY1" fmla="*/ 0 h 6094399"/>
              <a:gd name="connsiteX2" fmla="*/ 7848600 w 7848600"/>
              <a:gd name="connsiteY2" fmla="*/ 1727324 h 6094399"/>
              <a:gd name="connsiteX3" fmla="*/ 7848600 w 7848600"/>
              <a:gd name="connsiteY3" fmla="*/ 1998096 h 6094399"/>
              <a:gd name="connsiteX4" fmla="*/ 7848600 w 7848600"/>
              <a:gd name="connsiteY4" fmla="*/ 4043676 h 6094399"/>
              <a:gd name="connsiteX5" fmla="*/ 7848600 w 7848600"/>
              <a:gd name="connsiteY5" fmla="*/ 4332318 h 6094399"/>
              <a:gd name="connsiteX6" fmla="*/ 7848600 w 7848600"/>
              <a:gd name="connsiteY6" fmla="*/ 6094399 h 6094399"/>
              <a:gd name="connsiteX7" fmla="*/ 0 w 7848600"/>
              <a:gd name="connsiteY7" fmla="*/ 6094399 h 6094399"/>
              <a:gd name="connsiteX8" fmla="*/ 0 w 7848600"/>
              <a:gd name="connsiteY8" fmla="*/ 4043676 h 6094399"/>
              <a:gd name="connsiteX9" fmla="*/ 3059479 w 7848600"/>
              <a:gd name="connsiteY9" fmla="*/ 4043676 h 6094399"/>
              <a:gd name="connsiteX10" fmla="*/ 3059479 w 7848600"/>
              <a:gd name="connsiteY10" fmla="*/ 1998096 h 6094399"/>
              <a:gd name="connsiteX11" fmla="*/ 1677339 w 7848600"/>
              <a:gd name="connsiteY11" fmla="*/ 1998096 h 6094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48600" h="6094399">
                <a:moveTo>
                  <a:pt x="1677339" y="0"/>
                </a:moveTo>
                <a:lnTo>
                  <a:pt x="7848600" y="0"/>
                </a:lnTo>
                <a:lnTo>
                  <a:pt x="7848600" y="1727324"/>
                </a:lnTo>
                <a:lnTo>
                  <a:pt x="7848600" y="1998096"/>
                </a:lnTo>
                <a:lnTo>
                  <a:pt x="7848600" y="4043676"/>
                </a:lnTo>
                <a:lnTo>
                  <a:pt x="7848600" y="4332318"/>
                </a:lnTo>
                <a:lnTo>
                  <a:pt x="7848600" y="6094399"/>
                </a:lnTo>
                <a:lnTo>
                  <a:pt x="0" y="6094399"/>
                </a:lnTo>
                <a:lnTo>
                  <a:pt x="0" y="4043676"/>
                </a:lnTo>
                <a:lnTo>
                  <a:pt x="3059479" y="4043676"/>
                </a:lnTo>
                <a:lnTo>
                  <a:pt x="3059479" y="1998096"/>
                </a:lnTo>
                <a:lnTo>
                  <a:pt x="1677339" y="1998096"/>
                </a:lnTo>
                <a:close/>
              </a:path>
            </a:pathLst>
          </a:custGeom>
          <a:blipFill>
            <a:blip r:embed="rId2"/>
            <a:stretch>
              <a:fillRect/>
            </a:stretch>
          </a:blipFill>
        </p:spPr>
        <p:txBody>
          <a:bodyPr wrap="square" lIns="3383280" rIns="274320" anchor="ctr" anchorCtr="0">
            <a:noAutofit/>
          </a:bodyPr>
          <a:lstStyle>
            <a:lvl1pPr algn="ctr">
              <a:defRPr>
                <a:solidFill>
                  <a:schemeClr val="bg1"/>
                </a:solidFill>
              </a:defRPr>
            </a:lvl1pPr>
          </a:lstStyle>
          <a:p>
            <a:r>
              <a:rPr lang="en-US"/>
              <a:t>Change image by clicking on “insert” picture.</a:t>
            </a:r>
          </a:p>
        </p:txBody>
      </p:sp>
      <p:sp>
        <p:nvSpPr>
          <p:cNvPr id="3" name="Title 35">
            <a:extLst>
              <a:ext uri="{FF2B5EF4-FFF2-40B4-BE49-F238E27FC236}">
                <a16:creationId xmlns:a16="http://schemas.microsoft.com/office/drawing/2014/main" id="{88C3AFD5-6B99-4036-8067-D643B2A9D276}"/>
              </a:ext>
            </a:extLst>
          </p:cNvPr>
          <p:cNvSpPr>
            <a:spLocks noGrp="1"/>
          </p:cNvSpPr>
          <p:nvPr>
            <p:ph type="title" hasCustomPrompt="1"/>
          </p:nvPr>
        </p:nvSpPr>
        <p:spPr>
          <a:xfrm>
            <a:off x="455997" y="941692"/>
            <a:ext cx="4885203" cy="3260896"/>
          </a:xfrm>
          <a:noFill/>
        </p:spPr>
        <p:txBody>
          <a:bodyPr vert="horz" wrap="square" lIns="0" tIns="0" rIns="0" bIns="0" rtlCol="0" anchor="t" anchorCtr="0">
            <a:noAutofit/>
          </a:bodyPr>
          <a:lstStyle>
            <a:lvl1pPr>
              <a:defRPr lang="en-US" sz="4155" spc="-43" baseline="0" dirty="0">
                <a:solidFill>
                  <a:schemeClr val="tx1"/>
                </a:solidFill>
              </a:defRPr>
            </a:lvl1pPr>
          </a:lstStyle>
          <a:p>
            <a:pPr marL="0" lvl="0">
              <a:lnSpc>
                <a:spcPts val="4847"/>
              </a:lnSpc>
            </a:pPr>
            <a:r>
              <a:rPr lang="en-US"/>
              <a:t>Section title</a:t>
            </a:r>
          </a:p>
        </p:txBody>
      </p:sp>
    </p:spTree>
    <p:extLst>
      <p:ext uri="{BB962C8B-B14F-4D97-AF65-F5344CB8AC3E}">
        <p14:creationId xmlns:p14="http://schemas.microsoft.com/office/powerpoint/2010/main" val="2916752034"/>
      </p:ext>
    </p:extLst>
  </p:cSld>
  <p:clrMapOvr>
    <a:masterClrMapping/>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3"/>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5" y="1224083"/>
            <a:ext cx="5335205" cy="4889480"/>
          </a:xfrm>
          <a:noFill/>
        </p:spPr>
        <p:txBody>
          <a:bodyPr vert="horz" wrap="square" lIns="0" tIns="0" rIns="0" bIns="0" rtlCol="0" anchor="ctr" anchorCtr="0">
            <a:noAutofit/>
          </a:bodyPr>
          <a:lstStyle>
            <a:lvl1pPr>
              <a:lnSpc>
                <a:spcPts val="4947"/>
              </a:lnSpc>
              <a:spcAft>
                <a:spcPts val="1800"/>
              </a:spcAft>
              <a:defRPr lang="en-US" sz="5000" spc="-43" baseline="0" dirty="0">
                <a:solidFill>
                  <a:schemeClr val="tx2"/>
                </a:solidFill>
              </a:defRPr>
            </a:lvl1pPr>
          </a:lstStyle>
          <a:p>
            <a:pPr marL="0" lvl="0">
              <a:lnSpc>
                <a:spcPts val="4847"/>
              </a:lnSpc>
            </a:pPr>
            <a:r>
              <a:rPr lang="en-US"/>
              <a:t>Section</a:t>
            </a:r>
            <a:br>
              <a:rPr lang="en-US"/>
            </a:br>
            <a:r>
              <a:rPr lang="en-US"/>
              <a:t>Headline</a:t>
            </a:r>
          </a:p>
        </p:txBody>
      </p:sp>
      <p:sp>
        <p:nvSpPr>
          <p:cNvPr id="4" name="Picture Placeholder 3">
            <a:extLst>
              <a:ext uri="{FF2B5EF4-FFF2-40B4-BE49-F238E27FC236}">
                <a16:creationId xmlns:a16="http://schemas.microsoft.com/office/drawing/2014/main" id="{A5E5E75F-4BCC-FF46-9F8C-9E0D978BDE58}"/>
              </a:ext>
            </a:extLst>
          </p:cNvPr>
          <p:cNvSpPr>
            <a:spLocks noGrp="1"/>
          </p:cNvSpPr>
          <p:nvPr>
            <p:ph type="pic" sz="quarter" idx="10"/>
          </p:nvPr>
        </p:nvSpPr>
        <p:spPr>
          <a:xfrm>
            <a:off x="5970588" y="0"/>
            <a:ext cx="6221412" cy="6858000"/>
          </a:xfrm>
        </p:spPr>
        <p:txBody>
          <a:bodyPr/>
          <a:lstStyle/>
          <a:p>
            <a:endParaRPr lang="en-US"/>
          </a:p>
        </p:txBody>
      </p:sp>
    </p:spTree>
    <p:extLst>
      <p:ext uri="{BB962C8B-B14F-4D97-AF65-F5344CB8AC3E}">
        <p14:creationId xmlns:p14="http://schemas.microsoft.com/office/powerpoint/2010/main" val="31416795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1_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5" y="1224083"/>
            <a:ext cx="5335205" cy="4889480"/>
          </a:xfrm>
          <a:noFill/>
        </p:spPr>
        <p:txBody>
          <a:bodyPr vert="horz" wrap="square" lIns="0" tIns="0" rIns="0" bIns="0" rtlCol="0" anchor="ctr" anchorCtr="0">
            <a:noAutofit/>
          </a:bodyPr>
          <a:lstStyle>
            <a:lvl1pPr>
              <a:lnSpc>
                <a:spcPts val="4947"/>
              </a:lnSpc>
              <a:spcAft>
                <a:spcPts val="1800"/>
              </a:spcAft>
              <a:defRPr lang="en-US" sz="5000" spc="-43" baseline="0" dirty="0">
                <a:solidFill>
                  <a:schemeClr val="tx2"/>
                </a:solidFill>
              </a:defRPr>
            </a:lvl1pPr>
          </a:lstStyle>
          <a:p>
            <a:pPr marL="0" lvl="0">
              <a:lnSpc>
                <a:spcPts val="4847"/>
              </a:lnSpc>
            </a:pPr>
            <a:r>
              <a:rPr lang="en-US"/>
              <a:t>Section</a:t>
            </a:r>
            <a:br>
              <a:rPr lang="en-US"/>
            </a:br>
            <a:r>
              <a:rPr lang="en-US"/>
              <a:t>Headline</a:t>
            </a:r>
          </a:p>
        </p:txBody>
      </p:sp>
      <p:sp>
        <p:nvSpPr>
          <p:cNvPr id="4" name="Picture Placeholder 3">
            <a:extLst>
              <a:ext uri="{FF2B5EF4-FFF2-40B4-BE49-F238E27FC236}">
                <a16:creationId xmlns:a16="http://schemas.microsoft.com/office/drawing/2014/main" id="{A5E5E75F-4BCC-FF46-9F8C-9E0D978BDE58}"/>
              </a:ext>
            </a:extLst>
          </p:cNvPr>
          <p:cNvSpPr>
            <a:spLocks noGrp="1"/>
          </p:cNvSpPr>
          <p:nvPr>
            <p:ph type="pic" sz="quarter" idx="10"/>
          </p:nvPr>
        </p:nvSpPr>
        <p:spPr>
          <a:xfrm>
            <a:off x="5970588" y="0"/>
            <a:ext cx="6221412" cy="6858000"/>
          </a:xfrm>
        </p:spPr>
        <p:txBody>
          <a:bodyPr/>
          <a:lstStyle/>
          <a:p>
            <a:endParaRPr lang="en-US"/>
          </a:p>
        </p:txBody>
      </p:sp>
    </p:spTree>
    <p:extLst>
      <p:ext uri="{BB962C8B-B14F-4D97-AF65-F5344CB8AC3E}">
        <p14:creationId xmlns:p14="http://schemas.microsoft.com/office/powerpoint/2010/main" val="331988274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p:cSld name="Section title 3">
    <p:bg>
      <p:bgPr>
        <a:solidFill>
          <a:schemeClr val="bg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5" y="941694"/>
            <a:ext cx="7454643" cy="3558191"/>
          </a:xfrm>
          <a:noFill/>
        </p:spPr>
        <p:txBody>
          <a:bodyPr vert="horz" wrap="square" lIns="0" tIns="0" rIns="0" bIns="0" rtlCol="0" anchor="t" anchorCtr="0">
            <a:noAutofit/>
          </a:bodyPr>
          <a:lstStyle>
            <a:lvl1pPr>
              <a:defRPr lang="en-US" sz="4155" spc="-43" baseline="0" dirty="0">
                <a:solidFill>
                  <a:schemeClr val="accent5"/>
                </a:solidFill>
              </a:defRPr>
            </a:lvl1pPr>
          </a:lstStyle>
          <a:p>
            <a:pPr marL="0" lvl="0">
              <a:lnSpc>
                <a:spcPts val="4847"/>
              </a:lnSpc>
            </a:pPr>
            <a:r>
              <a:rPr lang="en-US"/>
              <a:t>Section title</a:t>
            </a:r>
          </a:p>
        </p:txBody>
      </p:sp>
    </p:spTree>
    <p:extLst>
      <p:ext uri="{BB962C8B-B14F-4D97-AF65-F5344CB8AC3E}">
        <p14:creationId xmlns:p14="http://schemas.microsoft.com/office/powerpoint/2010/main" val="77943199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p:cSld name="2_side headline only">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758252" y="0"/>
            <a:ext cx="5433748" cy="6858000"/>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1636776" y="3081528"/>
            <a:ext cx="4943133" cy="287771"/>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54" indent="0">
              <a:buNone/>
              <a:defRPr/>
            </a:lvl2pPr>
            <a:lvl3pPr marL="448107" indent="0">
              <a:buNone/>
              <a:defRPr/>
            </a:lvl3pPr>
            <a:lvl4pPr marL="672161" indent="0">
              <a:buNone/>
              <a:defRPr/>
            </a:lvl4pPr>
            <a:lvl5pPr marL="896214"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endParaRPr lang="en-US"/>
          </a:p>
        </p:txBody>
      </p:sp>
      <p:sp>
        <p:nvSpPr>
          <p:cNvPr id="3" name="Title 2">
            <a:extLst>
              <a:ext uri="{FF2B5EF4-FFF2-40B4-BE49-F238E27FC236}">
                <a16:creationId xmlns:a16="http://schemas.microsoft.com/office/drawing/2014/main" id="{1699A7B4-03BD-409C-B25C-C949AF273212}"/>
              </a:ext>
            </a:extLst>
          </p:cNvPr>
          <p:cNvSpPr>
            <a:spLocks noGrp="1"/>
          </p:cNvSpPr>
          <p:nvPr>
            <p:ph type="title"/>
          </p:nvPr>
        </p:nvSpPr>
        <p:spPr>
          <a:xfrm>
            <a:off x="455995" y="471543"/>
            <a:ext cx="5773848" cy="813819"/>
          </a:xfrm>
        </p:spPr>
        <p:txBody>
          <a:bodyPr tIns="0"/>
          <a:lstStyle>
            <a:lvl1pPr>
              <a:defRPr sz="2800"/>
            </a:lvl1pPr>
          </a:lstStyle>
          <a:p>
            <a:r>
              <a:rPr lang="en-US"/>
              <a:t>Click to edit Master title style</a:t>
            </a:r>
          </a:p>
        </p:txBody>
      </p:sp>
    </p:spTree>
    <p:extLst>
      <p:ext uri="{BB962C8B-B14F-4D97-AF65-F5344CB8AC3E}">
        <p14:creationId xmlns:p14="http://schemas.microsoft.com/office/powerpoint/2010/main" val="50375046"/>
      </p:ext>
    </p:extLst>
  </p:cSld>
  <p:clrMapOvr>
    <a:masterClrMapping/>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229842" y="0"/>
            <a:ext cx="5962158" cy="6858000"/>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2" name="Title 1"/>
          <p:cNvSpPr>
            <a:spLocks noGrp="1"/>
          </p:cNvSpPr>
          <p:nvPr>
            <p:ph type="title" hasCustomPrompt="1"/>
          </p:nvPr>
        </p:nvSpPr>
        <p:spPr>
          <a:xfrm>
            <a:off x="455997" y="620429"/>
            <a:ext cx="5541959" cy="359212"/>
          </a:xfrm>
        </p:spPr>
        <p:txBody>
          <a:bodyPr wrap="square" lIns="0" tIns="0" rIns="0" bIns="0">
            <a:spAutoFit/>
          </a:bodyPr>
          <a:lstStyle>
            <a:lvl1pPr>
              <a:lnSpc>
                <a:spcPts val="2769"/>
              </a:lnSpc>
              <a:defRPr sz="2423" baseline="0">
                <a:solidFill>
                  <a:schemeClr val="tx1"/>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4"/>
            <a:ext cx="4822952" cy="2394758"/>
          </a:xfrm>
        </p:spPr>
        <p:txBody>
          <a:bodyPr lIns="0" tIns="0" rIns="0" bIns="0"/>
          <a:lstStyle>
            <a:lvl1pPr marL="0" indent="0">
              <a:lnSpc>
                <a:spcPts val="1558"/>
              </a:lnSpc>
              <a:spcBef>
                <a:spcPts val="1176"/>
              </a:spcBef>
              <a:buNone/>
              <a:defRPr lang="en-US" sz="1211" b="0" kern="1200" spc="0" baseline="0" dirty="0">
                <a:solidFill>
                  <a:schemeClr val="tx2"/>
                </a:solidFill>
                <a:latin typeface="+mj-lt"/>
                <a:ea typeface="+mn-ea"/>
                <a:cs typeface="+mn-cs"/>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7" y="1922589"/>
            <a:ext cx="4822951" cy="252249"/>
          </a:xfrm>
        </p:spPr>
        <p:txBody>
          <a:bodyPr wrap="square" lIns="0" tIns="0" rIns="0" bIns="0">
            <a:spAutoFit/>
          </a:bodyPr>
          <a:lstStyle>
            <a:lvl1pPr marL="0" indent="0">
              <a:lnSpc>
                <a:spcPts val="2077"/>
              </a:lnSpc>
              <a:buNone/>
              <a:defRPr lang="en-US" sz="1731" kern="1200" spc="0" baseline="0" dirty="0">
                <a:solidFill>
                  <a:schemeClr val="tx1"/>
                </a:solidFill>
                <a:latin typeface="+mn-lt"/>
                <a:ea typeface="+mn-ea"/>
                <a:cs typeface="+mn-cs"/>
              </a:defRPr>
            </a:lvl1pPr>
            <a:lvl2pPr marL="197840" indent="0">
              <a:buNone/>
              <a:defRPr/>
            </a:lvl2pPr>
            <a:lvl3pPr marL="395678" indent="0">
              <a:buNone/>
              <a:defRPr/>
            </a:lvl3pPr>
            <a:lvl4pPr marL="593518" indent="0">
              <a:buNone/>
              <a:defRPr/>
            </a:lvl4pPr>
            <a:lvl5pPr marL="791357"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40" y="6450195"/>
            <a:ext cx="11586711" cy="118296"/>
          </a:xfrm>
          <a:prstGeom prst="rect">
            <a:avLst/>
          </a:prstGeom>
        </p:spPr>
        <p:txBody>
          <a:bodyPr vert="horz" lIns="91440" tIns="45720" rIns="91440" bIns="45720" numCol="2" rtlCol="0" anchor="ctr"/>
          <a:lstStyle>
            <a:lvl1pPr algn="l">
              <a:defRPr sz="606">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96538535"/>
      </p:ext>
    </p:extLst>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55997" y="2158887"/>
            <a:ext cx="3618381" cy="2540231"/>
          </a:xfrm>
          <a:blipFill>
            <a:blip r:embed="rId2"/>
            <a:stretch>
              <a:fillRect/>
            </a:stretch>
          </a:blipFill>
        </p:spPr>
        <p:txBody>
          <a:bodyPr anchor="ctr" anchorCtr="0">
            <a:noAutofit/>
          </a:bodyPr>
          <a:lstStyle>
            <a:lvl1pPr marL="0" indent="0" algn="ctr">
              <a:buNone/>
              <a:defRPr sz="1731">
                <a:solidFill>
                  <a:schemeClr val="bg2"/>
                </a:solidFill>
              </a:defRPr>
            </a:lvl1pPr>
          </a:lstStyle>
          <a:p>
            <a:r>
              <a:rPr lang="en-US"/>
              <a:t>Click icon to add picture</a:t>
            </a:r>
          </a:p>
        </p:txBody>
      </p:sp>
      <p:sp>
        <p:nvSpPr>
          <p:cNvPr id="12" name="Picture Placeholder 10"/>
          <p:cNvSpPr>
            <a:spLocks noGrp="1"/>
          </p:cNvSpPr>
          <p:nvPr>
            <p:ph type="pic" sz="quarter" idx="15"/>
          </p:nvPr>
        </p:nvSpPr>
        <p:spPr>
          <a:xfrm>
            <a:off x="4303153" y="2158887"/>
            <a:ext cx="3607487" cy="2540231"/>
          </a:xfrm>
          <a:blipFill>
            <a:blip r:embed="rId3"/>
            <a:stretch>
              <a:fillRect/>
            </a:stretch>
          </a:blipFill>
        </p:spPr>
        <p:txBody>
          <a:bodyPr anchor="ctr" anchorCtr="0">
            <a:noAutofit/>
          </a:bodyPr>
          <a:lstStyle>
            <a:lvl1pPr marL="0" indent="0" algn="ctr">
              <a:buNone/>
              <a:defRPr sz="1731">
                <a:solidFill>
                  <a:schemeClr val="bg2"/>
                </a:solidFill>
              </a:defRPr>
            </a:lvl1pPr>
          </a:lstStyle>
          <a:p>
            <a:r>
              <a:rPr lang="en-US"/>
              <a:t>Click icon to add picture</a:t>
            </a:r>
          </a:p>
        </p:txBody>
      </p:sp>
      <p:sp>
        <p:nvSpPr>
          <p:cNvPr id="13" name="Picture Placeholder 10"/>
          <p:cNvSpPr>
            <a:spLocks noGrp="1"/>
          </p:cNvSpPr>
          <p:nvPr>
            <p:ph type="pic" sz="quarter" idx="16"/>
          </p:nvPr>
        </p:nvSpPr>
        <p:spPr>
          <a:xfrm>
            <a:off x="8139413" y="2158887"/>
            <a:ext cx="3623050" cy="2540231"/>
          </a:xfrm>
          <a:blipFill>
            <a:blip r:embed="rId4"/>
            <a:stretch>
              <a:fillRect/>
            </a:stretch>
          </a:blipFill>
        </p:spPr>
        <p:txBody>
          <a:bodyPr anchor="ctr" anchorCtr="0">
            <a:noAutofit/>
          </a:bodyPr>
          <a:lstStyle>
            <a:lvl1pPr marL="0" indent="0" algn="ctr">
              <a:buNone/>
              <a:defRPr sz="1731">
                <a:solidFill>
                  <a:schemeClr val="bg2"/>
                </a:solidFill>
              </a:defRPr>
            </a:lvl1pPr>
          </a:lstStyle>
          <a:p>
            <a:r>
              <a:rPr lang="en-US"/>
              <a:t>Click icon to add picture</a:t>
            </a:r>
          </a:p>
        </p:txBody>
      </p:sp>
      <p:sp>
        <p:nvSpPr>
          <p:cNvPr id="2" name="Title 1"/>
          <p:cNvSpPr>
            <a:spLocks noGrp="1"/>
          </p:cNvSpPr>
          <p:nvPr>
            <p:ph type="title" hasCustomPrompt="1"/>
          </p:nvPr>
        </p:nvSpPr>
        <p:spPr>
          <a:xfrm>
            <a:off x="455997" y="620429"/>
            <a:ext cx="11306469" cy="359212"/>
          </a:xfrm>
        </p:spPr>
        <p:txBody>
          <a:bodyPr wrap="square" lIns="0" tIns="0" rIns="0" bIns="0">
            <a:spAutoFit/>
          </a:bodyPr>
          <a:lstStyle>
            <a:lvl1pPr>
              <a:lnSpc>
                <a:spcPts val="2769"/>
              </a:lnSpc>
              <a:defRPr sz="2423">
                <a:solidFill>
                  <a:schemeClr val="tx1"/>
                </a:solidFill>
              </a:defRPr>
            </a:lvl1pPr>
          </a:lstStyle>
          <a:p>
            <a:r>
              <a:rPr lang="en-US"/>
              <a:t>Photo layout 2</a:t>
            </a:r>
          </a:p>
        </p:txBody>
      </p:sp>
      <p:sp>
        <p:nvSpPr>
          <p:cNvPr id="5" name="Text Placeholder 4"/>
          <p:cNvSpPr>
            <a:spLocks noGrp="1"/>
          </p:cNvSpPr>
          <p:nvPr>
            <p:ph type="body" sz="quarter" idx="11" hasCustomPrompt="1"/>
          </p:nvPr>
        </p:nvSpPr>
        <p:spPr>
          <a:xfrm>
            <a:off x="455997" y="4927923"/>
            <a:ext cx="3618381" cy="1061060"/>
          </a:xfrm>
        </p:spPr>
        <p:txBody>
          <a:bodyPr lIns="0" tIns="0" rIns="0" bIns="0"/>
          <a:lstStyle>
            <a:lvl1pPr marL="0" marR="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defRPr lang="en-US" sz="1211" b="0" kern="1200" spc="0" baseline="0" dirty="0" smtClean="0">
                <a:solidFill>
                  <a:schemeClr val="tx2"/>
                </a:solidFill>
                <a:latin typeface="+mj-lt"/>
                <a:ea typeface="+mn-ea"/>
                <a:cs typeface="+mn-cs"/>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marL="0" marR="0" lvl="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00041" y="4927923"/>
            <a:ext cx="3618381" cy="1061060"/>
          </a:xfrm>
        </p:spPr>
        <p:txBody>
          <a:bodyPr lIns="0" tIns="0" rIns="0" bIns="0"/>
          <a:lstStyle>
            <a:lvl1pPr marL="0" marR="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defRPr sz="1211">
                <a:solidFill>
                  <a:srgbClr val="008C72"/>
                </a:solidFill>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marL="0" marR="0" lvl="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5" y="4927923"/>
            <a:ext cx="3618381" cy="1061060"/>
          </a:xfrm>
        </p:spPr>
        <p:txBody>
          <a:bodyPr lIns="0" tIns="0" rIns="0" bIns="0"/>
          <a:lstStyle>
            <a:lvl1pPr marL="0" marR="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defRPr sz="1211">
                <a:solidFill>
                  <a:srgbClr val="008C72"/>
                </a:solidFill>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marL="0" marR="0" lvl="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6" name="Footer Placeholder 14">
            <a:extLst>
              <a:ext uri="{FF2B5EF4-FFF2-40B4-BE49-F238E27FC236}">
                <a16:creationId xmlns:a16="http://schemas.microsoft.com/office/drawing/2014/main" id="{3CC8D48C-0AE0-489F-AD07-46162F3D69B0}"/>
              </a:ext>
            </a:extLst>
          </p:cNvPr>
          <p:cNvSpPr>
            <a:spLocks noGrp="1"/>
          </p:cNvSpPr>
          <p:nvPr>
            <p:ph type="ftr" sz="quarter" idx="3"/>
          </p:nvPr>
        </p:nvSpPr>
        <p:spPr>
          <a:xfrm>
            <a:off x="361840" y="6450195"/>
            <a:ext cx="11586711" cy="118296"/>
          </a:xfrm>
          <a:prstGeom prst="rect">
            <a:avLst/>
          </a:prstGeom>
        </p:spPr>
        <p:txBody>
          <a:bodyPr vert="horz" lIns="91440" tIns="45720" rIns="91440" bIns="45720" numCol="2" rtlCol="0" anchor="ctr"/>
          <a:lstStyle>
            <a:lvl1pPr algn="l">
              <a:defRPr sz="60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1378324165"/>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9061624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4444776" y="418152"/>
            <a:ext cx="7747227" cy="6439851"/>
          </a:xfrm>
          <a:prstGeom prst="rect">
            <a:avLst/>
          </a:prstGeom>
        </p:spPr>
      </p:pic>
      <p:sp>
        <p:nvSpPr>
          <p:cNvPr id="2" name="Title 1"/>
          <p:cNvSpPr>
            <a:spLocks noGrp="1"/>
          </p:cNvSpPr>
          <p:nvPr>
            <p:ph type="title" hasCustomPrompt="1"/>
          </p:nvPr>
        </p:nvSpPr>
        <p:spPr>
          <a:xfrm>
            <a:off x="455997" y="620429"/>
            <a:ext cx="11306469" cy="359212"/>
          </a:xfrm>
        </p:spPr>
        <p:txBody>
          <a:bodyPr wrap="square" lIns="0" tIns="0" rIns="0" bIns="0">
            <a:spAutoFit/>
          </a:bodyPr>
          <a:lstStyle>
            <a:lvl1pPr>
              <a:lnSpc>
                <a:spcPts val="2769"/>
              </a:lnSpc>
              <a:defRPr sz="2423">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55997" y="1922802"/>
            <a:ext cx="4758211" cy="538123"/>
          </a:xfrm>
        </p:spPr>
        <p:txBody>
          <a:bodyPr wrap="square" lIns="0" tIns="0" rIns="0" bIns="0">
            <a:spAutoFit/>
          </a:bodyPr>
          <a:lstStyle>
            <a:lvl1pPr marL="0" indent="0">
              <a:lnSpc>
                <a:spcPts val="2077"/>
              </a:lnSpc>
              <a:buNone/>
              <a:defRPr sz="1731" b="0" i="0">
                <a:solidFill>
                  <a:schemeClr val="tx1"/>
                </a:solidFill>
                <a:latin typeface="+mn-lt"/>
              </a:defRPr>
            </a:lvl1pPr>
            <a:lvl2pPr marL="197840" indent="0">
              <a:buNone/>
              <a:defRPr/>
            </a:lvl2pPr>
            <a:lvl3pPr marL="395678" indent="0">
              <a:buNone/>
              <a:defRPr/>
            </a:lvl3pPr>
            <a:lvl4pPr marL="593518" indent="0">
              <a:buNone/>
              <a:defRPr/>
            </a:lvl4pPr>
            <a:lvl5pPr marL="791357"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6" y="2707597"/>
            <a:ext cx="4758210" cy="2278216"/>
          </a:xfrm>
        </p:spPr>
        <p:txBody>
          <a:bodyPr lIns="0" tIns="0" rIns="0" bIns="0"/>
          <a:lstStyle>
            <a:lvl1pPr marL="247299" indent="-247299">
              <a:lnSpc>
                <a:spcPts val="1558"/>
              </a:lnSpc>
              <a:spcBef>
                <a:spcPts val="0"/>
              </a:spcBef>
              <a:buFont typeface="Arial" panose="020B0604020202020204" pitchFamily="34" charset="0"/>
              <a:buChar char="•"/>
              <a:defRPr sz="1211" b="0" i="0" spc="0">
                <a:solidFill>
                  <a:schemeClr val="tx1"/>
                </a:solidFill>
                <a:latin typeface="+mn-lt"/>
              </a:defRPr>
            </a:lvl1pPr>
            <a:lvl2pPr marL="0" indent="0">
              <a:lnSpc>
                <a:spcPts val="1558"/>
              </a:lnSpc>
              <a:spcBef>
                <a:spcPts val="0"/>
              </a:spcBef>
              <a:buNone/>
              <a:defRPr sz="1211">
                <a:solidFill>
                  <a:schemeClr val="tx1"/>
                </a:solidFill>
              </a:defRPr>
            </a:lvl2pPr>
            <a:lvl3pPr marL="395678" indent="0">
              <a:buNone/>
              <a:defRPr/>
            </a:lvl3pPr>
            <a:lvl4pPr marL="593518" indent="0">
              <a:buNone/>
              <a:defRPr/>
            </a:lvl4pPr>
            <a:lvl5pPr marL="79135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61" y="3442171"/>
            <a:ext cx="5834041" cy="504433"/>
          </a:xfrm>
        </p:spPr>
        <p:txBody>
          <a:bodyPr anchor="ctr" anchorCtr="0"/>
          <a:lstStyle>
            <a:lvl1pPr algn="ctr">
              <a:defRPr/>
            </a:lvl1pPr>
          </a:lstStyle>
          <a:p>
            <a:r>
              <a:rPr lang="en-US"/>
              <a:t>Click icon to add picture</a:t>
            </a:r>
          </a:p>
        </p:txBody>
      </p:sp>
      <p:sp>
        <p:nvSpPr>
          <p:cNvPr id="13" name="Footer Placeholder 14">
            <a:extLst>
              <a:ext uri="{FF2B5EF4-FFF2-40B4-BE49-F238E27FC236}">
                <a16:creationId xmlns:a16="http://schemas.microsoft.com/office/drawing/2014/main" id="{B9AEC771-481D-4FF6-AD08-FD4DD79D2C30}"/>
              </a:ext>
            </a:extLst>
          </p:cNvPr>
          <p:cNvSpPr>
            <a:spLocks noGrp="1"/>
          </p:cNvSpPr>
          <p:nvPr>
            <p:ph type="ftr" sz="quarter" idx="3"/>
          </p:nvPr>
        </p:nvSpPr>
        <p:spPr>
          <a:xfrm>
            <a:off x="361840" y="6450195"/>
            <a:ext cx="11586711" cy="118296"/>
          </a:xfrm>
          <a:prstGeom prst="rect">
            <a:avLst/>
          </a:prstGeom>
        </p:spPr>
        <p:txBody>
          <a:bodyPr vert="horz" lIns="91440" tIns="45720" rIns="91440" bIns="45720" numCol="2" rtlCol="0" anchor="ctr"/>
          <a:lstStyle>
            <a:lvl1pPr algn="l">
              <a:defRPr sz="606">
                <a:solidFill>
                  <a:schemeClr val="tx1">
                    <a:tint val="75000"/>
                  </a:schemeClr>
                </a:solidFill>
              </a:defRPr>
            </a:lvl1pPr>
          </a:lstStyle>
          <a:p>
            <a:r>
              <a:rPr lang="en-US">
                <a:solidFill>
                  <a:schemeClr val="bg1">
                    <a:lumMod val="65000"/>
                  </a:schemeClr>
                </a:solidFill>
              </a:rPr>
              <a:t>© Microsoft Corporation                                                                                  								                      </a:t>
            </a:r>
            <a:r>
              <a:rPr lang="en-US">
                <a:solidFill>
                  <a:schemeClr val="bg1">
                    <a:lumMod val="50000"/>
                  </a:schemeClr>
                </a:solidFill>
              </a:rPr>
              <a:t>Dynamics 365 </a:t>
            </a:r>
          </a:p>
        </p:txBody>
      </p:sp>
    </p:spTree>
    <p:extLst>
      <p:ext uri="{BB962C8B-B14F-4D97-AF65-F5344CB8AC3E}">
        <p14:creationId xmlns:p14="http://schemas.microsoft.com/office/powerpoint/2010/main" val="754673843"/>
      </p:ext>
    </p:extLst>
  </p:cSld>
  <p:clrMapOvr>
    <a:masterClrMapping/>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4444776" y="418152"/>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61" y="3442171"/>
            <a:ext cx="5834041" cy="504433"/>
          </a:xfrm>
        </p:spPr>
        <p:txBody>
          <a:bodyPr anchor="ctr" anchorCtr="0"/>
          <a:lstStyle>
            <a:lvl1pPr algn="ctr">
              <a:defRPr/>
            </a:lvl1pPr>
          </a:lstStyle>
          <a:p>
            <a:r>
              <a:rPr lang="en-US"/>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3" y="2000738"/>
            <a:ext cx="1693247" cy="2086982"/>
          </a:xfrm>
        </p:spPr>
        <p:txBody>
          <a:bodyPr lIns="0" tIns="0" rIns="0" bIns="0"/>
          <a:lstStyle>
            <a:lvl1pPr marL="0" indent="0">
              <a:lnSpc>
                <a:spcPts val="1558"/>
              </a:lnSpc>
              <a:spcBef>
                <a:spcPts val="779"/>
              </a:spcBef>
              <a:buNone/>
              <a:defRPr lang="en-US" sz="1211" b="0" kern="1200" spc="0" baseline="0" dirty="0">
                <a:solidFill>
                  <a:schemeClr val="tx2"/>
                </a:solidFill>
                <a:latin typeface="+mj-lt"/>
                <a:ea typeface="+mn-ea"/>
                <a:cs typeface="+mn-cs"/>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marL="0" marR="0" lvl="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9" y="2000738"/>
            <a:ext cx="1693247" cy="2086982"/>
          </a:xfrm>
        </p:spPr>
        <p:txBody>
          <a:bodyPr lIns="0" tIns="0" rIns="0" bIns="0"/>
          <a:lstStyle>
            <a:lvl1pPr marL="0" indent="0">
              <a:lnSpc>
                <a:spcPts val="1558"/>
              </a:lnSpc>
              <a:spcBef>
                <a:spcPts val="779"/>
              </a:spcBef>
              <a:buNone/>
              <a:defRPr lang="en-US" sz="1211" b="0" kern="1200" spc="0" baseline="0" dirty="0">
                <a:solidFill>
                  <a:schemeClr val="tx2"/>
                </a:solidFill>
                <a:latin typeface="+mj-lt"/>
                <a:ea typeface="+mn-ea"/>
                <a:cs typeface="+mn-cs"/>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marL="0" marR="0" lvl="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7" y="620429"/>
            <a:ext cx="11306469" cy="359212"/>
          </a:xfrm>
        </p:spPr>
        <p:txBody>
          <a:bodyPr wrap="square" lIns="0" tIns="0" rIns="0" bIns="0">
            <a:spAutoFit/>
          </a:bodyPr>
          <a:lstStyle>
            <a:lvl1pPr>
              <a:lnSpc>
                <a:spcPts val="2769"/>
              </a:lnSpc>
              <a:defRPr sz="2423">
                <a:solidFill>
                  <a:schemeClr val="tx1"/>
                </a:solidFill>
              </a:defRPr>
            </a:lvl1pPr>
          </a:lstStyle>
          <a:p>
            <a:r>
              <a:rPr lang="en-US"/>
              <a:t>Device layout 2: two columns</a:t>
            </a:r>
          </a:p>
        </p:txBody>
      </p:sp>
      <p:sp>
        <p:nvSpPr>
          <p:cNvPr id="16" name="Footer Placeholder 14">
            <a:extLst>
              <a:ext uri="{FF2B5EF4-FFF2-40B4-BE49-F238E27FC236}">
                <a16:creationId xmlns:a16="http://schemas.microsoft.com/office/drawing/2014/main" id="{6FCE5757-E538-4E4B-BB66-DA966C94A7B7}"/>
              </a:ext>
            </a:extLst>
          </p:cNvPr>
          <p:cNvSpPr>
            <a:spLocks noGrp="1"/>
          </p:cNvSpPr>
          <p:nvPr>
            <p:ph type="ftr" sz="quarter" idx="3"/>
          </p:nvPr>
        </p:nvSpPr>
        <p:spPr>
          <a:xfrm>
            <a:off x="361840" y="6450195"/>
            <a:ext cx="11586711" cy="118296"/>
          </a:xfrm>
          <a:prstGeom prst="rect">
            <a:avLst/>
          </a:prstGeom>
        </p:spPr>
        <p:txBody>
          <a:bodyPr vert="horz" lIns="91440" tIns="45720" rIns="91440" bIns="45720" numCol="2" rtlCol="0" anchor="ctr"/>
          <a:lstStyle>
            <a:lvl1pPr algn="l">
              <a:defRPr sz="606">
                <a:solidFill>
                  <a:schemeClr val="tx1">
                    <a:tint val="75000"/>
                  </a:schemeClr>
                </a:solidFill>
              </a:defRPr>
            </a:lvl1pPr>
          </a:lstStyle>
          <a:p>
            <a:r>
              <a:rPr lang="en-US">
                <a:solidFill>
                  <a:schemeClr val="bg1">
                    <a:lumMod val="65000"/>
                  </a:schemeClr>
                </a:solidFill>
              </a:rPr>
              <a:t>© Microsoft Corporation                                                                                  								                      </a:t>
            </a:r>
            <a:r>
              <a:rPr lang="en-US">
                <a:solidFill>
                  <a:schemeClr val="bg1">
                    <a:lumMod val="50000"/>
                  </a:schemeClr>
                </a:solidFill>
              </a:rPr>
              <a:t>Dynamics 365 </a:t>
            </a:r>
          </a:p>
        </p:txBody>
      </p:sp>
    </p:spTree>
    <p:extLst>
      <p:ext uri="{BB962C8B-B14F-4D97-AF65-F5344CB8AC3E}">
        <p14:creationId xmlns:p14="http://schemas.microsoft.com/office/powerpoint/2010/main" val="2504106245"/>
      </p:ext>
    </p:extLst>
  </p:cSld>
  <p:clrMapOvr>
    <a:masterClrMapping/>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384250" y="486948"/>
            <a:ext cx="10869930" cy="6371053"/>
          </a:xfrm>
          <a:prstGeom prst="rect">
            <a:avLst/>
          </a:prstGeom>
        </p:spPr>
      </p:pic>
      <p:sp>
        <p:nvSpPr>
          <p:cNvPr id="2" name="Title 1"/>
          <p:cNvSpPr>
            <a:spLocks noGrp="1"/>
          </p:cNvSpPr>
          <p:nvPr>
            <p:ph type="title" hasCustomPrompt="1"/>
          </p:nvPr>
        </p:nvSpPr>
        <p:spPr>
          <a:xfrm>
            <a:off x="455997" y="620429"/>
            <a:ext cx="11306469" cy="359212"/>
          </a:xfrm>
        </p:spPr>
        <p:txBody>
          <a:bodyPr wrap="square" lIns="0" tIns="0" rIns="0" bIns="0">
            <a:spAutoFit/>
          </a:bodyPr>
          <a:lstStyle>
            <a:lvl1pPr>
              <a:lnSpc>
                <a:spcPts val="2769"/>
              </a:lnSpc>
              <a:defRPr sz="2423">
                <a:solidFill>
                  <a:schemeClr val="tx1"/>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8" y="3509416"/>
            <a:ext cx="7678751" cy="504433"/>
          </a:xfrm>
        </p:spPr>
        <p:txBody>
          <a:bodyPr anchor="ctr" anchorCtr="0"/>
          <a:lstStyle>
            <a:lvl1pPr algn="ctr">
              <a:defRPr/>
            </a:lvl1pPr>
          </a:lstStyle>
          <a:p>
            <a:r>
              <a:rPr lang="en-US"/>
              <a:t>Click icon to add picture</a:t>
            </a:r>
          </a:p>
        </p:txBody>
      </p:sp>
      <p:sp>
        <p:nvSpPr>
          <p:cNvPr id="9" name="Footer Placeholder 14">
            <a:extLst>
              <a:ext uri="{FF2B5EF4-FFF2-40B4-BE49-F238E27FC236}">
                <a16:creationId xmlns:a16="http://schemas.microsoft.com/office/drawing/2014/main" id="{094367A8-7AEF-4C78-AF93-670FC65820C5}"/>
              </a:ext>
            </a:extLst>
          </p:cNvPr>
          <p:cNvSpPr>
            <a:spLocks noGrp="1"/>
          </p:cNvSpPr>
          <p:nvPr>
            <p:ph type="ftr" sz="quarter" idx="3"/>
          </p:nvPr>
        </p:nvSpPr>
        <p:spPr>
          <a:xfrm>
            <a:off x="361840" y="6450195"/>
            <a:ext cx="11586711" cy="118296"/>
          </a:xfrm>
          <a:prstGeom prst="rect">
            <a:avLst/>
          </a:prstGeom>
        </p:spPr>
        <p:txBody>
          <a:bodyPr vert="horz" lIns="91440" tIns="45720" rIns="91440" bIns="45720" numCol="2" rtlCol="0" anchor="ctr"/>
          <a:lstStyle>
            <a:lvl1pPr algn="l">
              <a:defRPr sz="60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1943647462"/>
      </p:ext>
    </p:extLst>
  </p:cSld>
  <p:clrMapOvr>
    <a:masterClrMapping/>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8" y="1950782"/>
            <a:ext cx="3618377" cy="3534843"/>
          </a:xfrm>
        </p:spPr>
        <p:txBody>
          <a:bodyPr anchor="ctr">
            <a:noAutofit/>
          </a:bodyPr>
          <a:lstStyle>
            <a:lvl1pPr marL="0" indent="0" algn="ctr">
              <a:buNone/>
              <a:defRPr sz="2077"/>
            </a:lvl1pPr>
          </a:lstStyle>
          <a:p>
            <a:r>
              <a:rPr lang="en-US"/>
              <a:t>Click icon to add chart</a:t>
            </a:r>
          </a:p>
        </p:txBody>
      </p:sp>
      <p:sp>
        <p:nvSpPr>
          <p:cNvPr id="2" name="Title 1"/>
          <p:cNvSpPr>
            <a:spLocks noGrp="1"/>
          </p:cNvSpPr>
          <p:nvPr>
            <p:ph type="title" hasCustomPrompt="1"/>
          </p:nvPr>
        </p:nvSpPr>
        <p:spPr>
          <a:xfrm>
            <a:off x="455997" y="620429"/>
            <a:ext cx="11306469" cy="359212"/>
          </a:xfrm>
        </p:spPr>
        <p:txBody>
          <a:bodyPr wrap="square" lIns="0" tIns="0" rIns="0" bIns="0">
            <a:spAutoFit/>
          </a:bodyPr>
          <a:lstStyle>
            <a:lvl1pPr>
              <a:lnSpc>
                <a:spcPts val="2769"/>
              </a:lnSpc>
              <a:defRPr sz="2423">
                <a:solidFill>
                  <a:schemeClr val="tx1"/>
                </a:solidFill>
              </a:defRPr>
            </a:lvl1pPr>
          </a:lstStyle>
          <a:p>
            <a:r>
              <a:rPr lang="en-US"/>
              <a:t>Chart examples</a:t>
            </a:r>
          </a:p>
        </p:txBody>
      </p:sp>
      <p:sp>
        <p:nvSpPr>
          <p:cNvPr id="9" name="Text Placeholder 4"/>
          <p:cNvSpPr>
            <a:spLocks noGrp="1"/>
          </p:cNvSpPr>
          <p:nvPr>
            <p:ph type="body" sz="quarter" idx="12" hasCustomPrompt="1"/>
          </p:nvPr>
        </p:nvSpPr>
        <p:spPr>
          <a:xfrm>
            <a:off x="455994" y="5857162"/>
            <a:ext cx="3618381" cy="256480"/>
          </a:xfrm>
        </p:spPr>
        <p:txBody>
          <a:bodyPr lIns="0" tIns="0" rIns="0" bIns="0"/>
          <a:lstStyle>
            <a:lvl1pPr marL="0" indent="0">
              <a:lnSpc>
                <a:spcPts val="1038"/>
              </a:lnSpc>
              <a:spcBef>
                <a:spcPts val="779"/>
              </a:spcBef>
              <a:buFont typeface="Arial" panose="020B0604020202020204" pitchFamily="34" charset="0"/>
              <a:buNone/>
              <a:defRPr sz="865" b="0" i="0" spc="0">
                <a:solidFill>
                  <a:schemeClr val="tx1"/>
                </a:solidFill>
                <a:latin typeface="+mn-lt"/>
              </a:defRPr>
            </a:lvl1pPr>
            <a:lvl2pPr marL="0" marR="0" indent="0" algn="l" defTabSz="807231" rtl="0" eaLnBrk="1" fontAlgn="auto" latinLnBrk="0" hangingPunct="1">
              <a:lnSpc>
                <a:spcPts val="1038"/>
              </a:lnSpc>
              <a:spcBef>
                <a:spcPts val="389"/>
              </a:spcBef>
              <a:spcAft>
                <a:spcPts val="0"/>
              </a:spcAft>
              <a:buClrTx/>
              <a:buSzPct val="90000"/>
              <a:buFont typeface="Arial" panose="020B0604020202020204" pitchFamily="34" charset="0"/>
              <a:buNone/>
              <a:tabLst/>
              <a:defRPr sz="865">
                <a:solidFill>
                  <a:schemeClr val="tx1"/>
                </a:solidFill>
              </a:defRPr>
            </a:lvl2pPr>
            <a:lvl3pPr marL="395678" indent="0">
              <a:buNone/>
              <a:defRPr/>
            </a:lvl3pPr>
            <a:lvl4pPr marL="593518" indent="0">
              <a:buNone/>
              <a:defRPr/>
            </a:lvl4pPr>
            <a:lvl5pPr marL="791357"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4" y="5857161"/>
            <a:ext cx="3607487" cy="256480"/>
          </a:xfrm>
        </p:spPr>
        <p:txBody>
          <a:bodyPr vert="horz" wrap="square" lIns="0" tIns="0" rIns="0" bIns="0" rtlCol="0">
            <a:spAutoFit/>
          </a:bodyPr>
          <a:lstStyle>
            <a:lvl1pPr>
              <a:tabLst/>
              <a:defRPr lang="en-US" sz="865" b="0" i="0" spc="0" dirty="0" smtClean="0">
                <a:solidFill>
                  <a:schemeClr val="tx1"/>
                </a:solidFill>
                <a:latin typeface="+mn-lt"/>
              </a:defRPr>
            </a:lvl1pPr>
          </a:lstStyle>
          <a:p>
            <a:pPr marL="0" lvl="0" indent="0">
              <a:lnSpc>
                <a:spcPts val="1038"/>
              </a:lnSpc>
              <a:spcBef>
                <a:spcPts val="779"/>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4" y="1950782"/>
            <a:ext cx="3607487" cy="3534843"/>
          </a:xfrm>
        </p:spPr>
        <p:txBody>
          <a:bodyPr anchor="ctr">
            <a:noAutofit/>
          </a:bodyPr>
          <a:lstStyle>
            <a:lvl1pPr marL="0" indent="0" algn="ctr">
              <a:buNone/>
              <a:defRPr sz="2077"/>
            </a:lvl1pPr>
          </a:lstStyle>
          <a:p>
            <a:r>
              <a:rPr lang="en-US"/>
              <a:t>Click icon to add chart</a:t>
            </a:r>
          </a:p>
        </p:txBody>
      </p:sp>
      <p:sp>
        <p:nvSpPr>
          <p:cNvPr id="21" name="Chart Placeholder 6"/>
          <p:cNvSpPr>
            <a:spLocks noGrp="1"/>
          </p:cNvSpPr>
          <p:nvPr>
            <p:ph type="chart" sz="quarter" idx="23"/>
          </p:nvPr>
        </p:nvSpPr>
        <p:spPr>
          <a:xfrm>
            <a:off x="8139414" y="1950782"/>
            <a:ext cx="3623051" cy="3534843"/>
          </a:xfrm>
        </p:spPr>
        <p:txBody>
          <a:bodyPr anchor="ctr">
            <a:noAutofit/>
          </a:bodyPr>
          <a:lstStyle>
            <a:lvl1pPr marL="0" indent="0" algn="ctr">
              <a:buNone/>
              <a:defRPr sz="2077"/>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2"/>
            <a:ext cx="3629278" cy="225446"/>
          </a:xfrm>
        </p:spPr>
        <p:txBody>
          <a:bodyPr tIns="0"/>
          <a:lstStyle>
            <a:lvl1pPr>
              <a:defRPr lang="en-US" sz="865" b="1" kern="1200" spc="0" dirty="0" smtClean="0">
                <a:solidFill>
                  <a:schemeClr val="tx1"/>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2"/>
            <a:ext cx="3629278" cy="225446"/>
          </a:xfrm>
        </p:spPr>
        <p:txBody>
          <a:bodyPr tIns="0"/>
          <a:lstStyle>
            <a:lvl1pPr>
              <a:defRPr lang="en-US" sz="865" b="1" kern="1200" spc="0" dirty="0" smtClean="0">
                <a:solidFill>
                  <a:schemeClr val="tx1"/>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4" y="5670382"/>
            <a:ext cx="3629278" cy="225446"/>
          </a:xfrm>
        </p:spPr>
        <p:txBody>
          <a:bodyPr tIns="0"/>
          <a:lstStyle>
            <a:lvl1pPr>
              <a:defRPr lang="en-US" sz="865" b="1" kern="1200" spc="0" dirty="0" smtClean="0">
                <a:solidFill>
                  <a:schemeClr val="tx1"/>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5" y="5857161"/>
            <a:ext cx="3607487" cy="256480"/>
          </a:xfrm>
        </p:spPr>
        <p:txBody>
          <a:bodyPr vert="horz" wrap="square" lIns="0" tIns="0" rIns="0" bIns="0" rtlCol="0">
            <a:spAutoFit/>
          </a:bodyPr>
          <a:lstStyle>
            <a:lvl1pPr>
              <a:tabLst/>
              <a:defRPr lang="en-US" sz="865" b="0" i="0" spc="0" dirty="0" smtClean="0">
                <a:solidFill>
                  <a:schemeClr val="tx1"/>
                </a:solidFill>
                <a:latin typeface="+mn-lt"/>
              </a:defRPr>
            </a:lvl1pPr>
          </a:lstStyle>
          <a:p>
            <a:pPr marL="0" lvl="0" indent="0">
              <a:lnSpc>
                <a:spcPts val="1038"/>
              </a:lnSpc>
              <a:spcBef>
                <a:spcPts val="779"/>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5" name="Footer Placeholder 14">
            <a:extLst>
              <a:ext uri="{FF2B5EF4-FFF2-40B4-BE49-F238E27FC236}">
                <a16:creationId xmlns:a16="http://schemas.microsoft.com/office/drawing/2014/main" id="{0C981775-2AD3-4822-BEA1-B9C42963F17D}"/>
              </a:ext>
            </a:extLst>
          </p:cNvPr>
          <p:cNvSpPr>
            <a:spLocks noGrp="1"/>
          </p:cNvSpPr>
          <p:nvPr>
            <p:ph type="ftr" sz="quarter" idx="3"/>
          </p:nvPr>
        </p:nvSpPr>
        <p:spPr>
          <a:xfrm>
            <a:off x="361840" y="6450195"/>
            <a:ext cx="11586711" cy="118296"/>
          </a:xfrm>
          <a:prstGeom prst="rect">
            <a:avLst/>
          </a:prstGeom>
        </p:spPr>
        <p:txBody>
          <a:bodyPr vert="horz" lIns="91440" tIns="45720" rIns="91440" bIns="45720" numCol="2" rtlCol="0" anchor="ctr"/>
          <a:lstStyle>
            <a:lvl1pPr algn="l">
              <a:defRPr sz="60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1144198178"/>
      </p:ext>
    </p:extLst>
  </p:cSld>
  <p:clrMapOvr>
    <a:masterClrMapping/>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7" y="620429"/>
            <a:ext cx="11306469" cy="359212"/>
          </a:xfrm>
        </p:spPr>
        <p:txBody>
          <a:bodyPr wrap="square" lIns="0" tIns="0" rIns="0" bIns="0">
            <a:spAutoFit/>
          </a:bodyPr>
          <a:lstStyle>
            <a:lvl1pPr>
              <a:lnSpc>
                <a:spcPts val="2769"/>
              </a:lnSpc>
              <a:defRPr sz="2423">
                <a:solidFill>
                  <a:schemeClr val="tx1"/>
                </a:solidFill>
              </a:defRPr>
            </a:lvl1pPr>
          </a:lstStyle>
          <a:p>
            <a:r>
              <a:rPr lang="en-US"/>
              <a:t>Table styling</a:t>
            </a:r>
          </a:p>
        </p:txBody>
      </p:sp>
      <p:sp>
        <p:nvSpPr>
          <p:cNvPr id="4" name="Table Placeholder 3"/>
          <p:cNvSpPr>
            <a:spLocks noGrp="1"/>
          </p:cNvSpPr>
          <p:nvPr>
            <p:ph type="tbl" sz="quarter" idx="10"/>
          </p:nvPr>
        </p:nvSpPr>
        <p:spPr>
          <a:xfrm>
            <a:off x="455997" y="3946014"/>
            <a:ext cx="11306469" cy="504433"/>
          </a:xfrm>
        </p:spPr>
        <p:txBody>
          <a:bodyPr anchor="ctr" anchorCtr="0"/>
          <a:lstStyle>
            <a:lvl1pPr algn="ctr">
              <a:defRPr/>
            </a:lvl1pPr>
          </a:lstStyle>
          <a:p>
            <a:r>
              <a:rPr lang="en-US"/>
              <a:t>Click icon to add table</a:t>
            </a:r>
          </a:p>
        </p:txBody>
      </p:sp>
      <p:sp>
        <p:nvSpPr>
          <p:cNvPr id="5" name="Footer Placeholder 14">
            <a:extLst>
              <a:ext uri="{FF2B5EF4-FFF2-40B4-BE49-F238E27FC236}">
                <a16:creationId xmlns:a16="http://schemas.microsoft.com/office/drawing/2014/main" id="{0C46E0E1-3C9A-40D4-B021-A6836C885DA5}"/>
              </a:ext>
            </a:extLst>
          </p:cNvPr>
          <p:cNvSpPr>
            <a:spLocks noGrp="1"/>
          </p:cNvSpPr>
          <p:nvPr>
            <p:ph type="ftr" sz="quarter" idx="3"/>
          </p:nvPr>
        </p:nvSpPr>
        <p:spPr>
          <a:xfrm>
            <a:off x="361840" y="6450195"/>
            <a:ext cx="11586711" cy="118296"/>
          </a:xfrm>
          <a:prstGeom prst="rect">
            <a:avLst/>
          </a:prstGeom>
        </p:spPr>
        <p:txBody>
          <a:bodyPr vert="horz" lIns="91440" tIns="45720" rIns="91440" bIns="45720" numCol="2" rtlCol="0" anchor="ctr"/>
          <a:lstStyle>
            <a:lvl1pPr algn="l">
              <a:defRPr sz="60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3249243843"/>
      </p:ext>
    </p:extLst>
  </p:cSld>
  <p:clrMapOvr>
    <a:masterClrMapping/>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0" y="6451199"/>
            <a:ext cx="4482124" cy="93231"/>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806840" eaLnBrk="0" hangingPunct="0"/>
            <a:r>
              <a:rPr lang="en-US" sz="606">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7" y="1845279"/>
            <a:ext cx="7454644" cy="1473396"/>
          </a:xfrm>
          <a:noFill/>
        </p:spPr>
        <p:txBody>
          <a:bodyPr lIns="0" tIns="0" rIns="0" bIns="0" anchor="t" anchorCtr="0"/>
          <a:lstStyle>
            <a:lvl1pPr>
              <a:lnSpc>
                <a:spcPct val="100000"/>
              </a:lnSpc>
              <a:spcAft>
                <a:spcPts val="1124"/>
              </a:spcAft>
              <a:defRPr sz="2251" spc="-43" baseline="0">
                <a:solidFill>
                  <a:schemeClr val="bg1"/>
                </a:solidFill>
              </a:defRPr>
            </a:lvl1pPr>
          </a:lstStyle>
          <a:p>
            <a:r>
              <a:rPr lang="en-US"/>
              <a:t>Thank you.</a:t>
            </a:r>
          </a:p>
        </p:txBody>
      </p:sp>
      <p:pic>
        <p:nvPicPr>
          <p:cNvPr id="11" name="Picture 10">
            <a:extLst>
              <a:ext uri="{FF2B5EF4-FFF2-40B4-BE49-F238E27FC236}">
                <a16:creationId xmlns:a16="http://schemas.microsoft.com/office/drawing/2014/main" id="{22878A76-48F5-40B8-BC33-2551AA0746A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74250" y="257171"/>
            <a:ext cx="2266311" cy="569191"/>
          </a:xfrm>
          <a:prstGeom prst="rect">
            <a:avLst/>
          </a:prstGeom>
        </p:spPr>
      </p:pic>
    </p:spTree>
    <p:extLst>
      <p:ext uri="{BB962C8B-B14F-4D97-AF65-F5344CB8AC3E}">
        <p14:creationId xmlns:p14="http://schemas.microsoft.com/office/powerpoint/2010/main" val="12023275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6.xml><?xml version="1.0" encoding="utf-8"?>
<p:sldLayout xmlns:a="http://schemas.openxmlformats.org/drawingml/2006/main" xmlns:r="http://schemas.openxmlformats.org/officeDocument/2006/relationships" xmlns:p="http://schemas.openxmlformats.org/presentationml/2006/main">
  <p:cSld name="Closing dark gray">
    <p:bg>
      <p:bgPr>
        <a:solidFill>
          <a:schemeClr val="tx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7" y="1845279"/>
            <a:ext cx="7454644" cy="1473396"/>
          </a:xfrm>
          <a:noFill/>
        </p:spPr>
        <p:txBody>
          <a:bodyPr lIns="0" tIns="0" rIns="0" bIns="0" anchor="t" anchorCtr="0"/>
          <a:lstStyle>
            <a:lvl1pPr>
              <a:lnSpc>
                <a:spcPct val="100000"/>
              </a:lnSpc>
              <a:spcAft>
                <a:spcPts val="1124"/>
              </a:spcAft>
              <a:defRPr sz="2251" spc="-43" baseline="0">
                <a:solidFill>
                  <a:schemeClr val="accent5"/>
                </a:solidFill>
              </a:defRPr>
            </a:lvl1pPr>
          </a:lstStyle>
          <a:p>
            <a:r>
              <a:rPr lang="en-US"/>
              <a:t>Thank you.</a:t>
            </a:r>
          </a:p>
        </p:txBody>
      </p:sp>
      <p:pic>
        <p:nvPicPr>
          <p:cNvPr id="11" name="Picture 10">
            <a:extLst>
              <a:ext uri="{FF2B5EF4-FFF2-40B4-BE49-F238E27FC236}">
                <a16:creationId xmlns:a16="http://schemas.microsoft.com/office/drawing/2014/main" id="{22878A76-48F5-40B8-BC33-2551AA0746A1}"/>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74250" y="257171"/>
            <a:ext cx="2266311" cy="569191"/>
          </a:xfrm>
          <a:prstGeom prst="rect">
            <a:avLst/>
          </a:prstGeom>
        </p:spPr>
      </p:pic>
      <p:sp>
        <p:nvSpPr>
          <p:cNvPr id="5" name="Text Box 3">
            <a:extLst>
              <a:ext uri="{FF2B5EF4-FFF2-40B4-BE49-F238E27FC236}">
                <a16:creationId xmlns:a16="http://schemas.microsoft.com/office/drawing/2014/main" id="{0AFD6FAE-B215-4CF5-A1C7-AE7803BB4E41}"/>
              </a:ext>
            </a:extLst>
          </p:cNvPr>
          <p:cNvSpPr txBox="1">
            <a:spLocks noChangeArrowheads="1"/>
          </p:cNvSpPr>
          <p:nvPr/>
        </p:nvSpPr>
        <p:spPr bwMode="blackWhite">
          <a:xfrm>
            <a:off x="454170" y="6451199"/>
            <a:ext cx="4482124" cy="93231"/>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806840" eaLnBrk="0" hangingPunct="0"/>
            <a:r>
              <a:rPr lang="en-US" sz="606">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27029938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p:cSld name="1_Closing dark gray">
    <p:bg>
      <p:bgPr>
        <a:solidFill>
          <a:schemeClr val="tx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7" y="1845279"/>
            <a:ext cx="7454644" cy="1473396"/>
          </a:xfrm>
          <a:noFill/>
        </p:spPr>
        <p:txBody>
          <a:bodyPr lIns="0" tIns="0" rIns="0" bIns="0" anchor="t" anchorCtr="0"/>
          <a:lstStyle>
            <a:lvl1pPr>
              <a:lnSpc>
                <a:spcPct val="100000"/>
              </a:lnSpc>
              <a:spcAft>
                <a:spcPts val="1124"/>
              </a:spcAft>
              <a:defRPr sz="2251" spc="-43" baseline="0">
                <a:solidFill>
                  <a:schemeClr val="accent5"/>
                </a:solidFill>
              </a:defRPr>
            </a:lvl1pPr>
          </a:lstStyle>
          <a:p>
            <a:r>
              <a:rPr lang="en-US"/>
              <a:t>Thank you.</a:t>
            </a:r>
          </a:p>
        </p:txBody>
      </p:sp>
      <p:sp>
        <p:nvSpPr>
          <p:cNvPr id="2" name="TextBox 1">
            <a:extLst>
              <a:ext uri="{FF2B5EF4-FFF2-40B4-BE49-F238E27FC236}">
                <a16:creationId xmlns:a16="http://schemas.microsoft.com/office/drawing/2014/main" id="{47ECF149-BD23-4899-A45C-0D814A1ECD3A}"/>
              </a:ext>
            </a:extLst>
          </p:cNvPr>
          <p:cNvSpPr txBox="1"/>
          <p:nvPr userDrawn="1"/>
        </p:nvSpPr>
        <p:spPr>
          <a:xfrm>
            <a:off x="6929438" y="4651243"/>
            <a:ext cx="5056512" cy="2244845"/>
          </a:xfrm>
          <a:prstGeom prst="rect">
            <a:avLst/>
          </a:prstGeom>
          <a:noFill/>
        </p:spPr>
        <p:txBody>
          <a:bodyPr wrap="none" lIns="182854" tIns="146284" rIns="182854" bIns="146284" rtlCol="0">
            <a:spAutoFit/>
          </a:bodyPr>
          <a:lstStyle/>
          <a:p>
            <a:pPr>
              <a:lnSpc>
                <a:spcPct val="90000"/>
              </a:lnSpc>
              <a:spcAft>
                <a:spcPts val="600"/>
              </a:spcAft>
            </a:pPr>
            <a:r>
              <a:rPr lang="en-US" sz="13798" b="1">
                <a:solidFill>
                  <a:schemeClr val="accent5"/>
                </a:solidFill>
              </a:rPr>
              <a:t>video</a:t>
            </a:r>
          </a:p>
        </p:txBody>
      </p:sp>
    </p:spTree>
    <p:extLst>
      <p:ext uri="{BB962C8B-B14F-4D97-AF65-F5344CB8AC3E}">
        <p14:creationId xmlns:p14="http://schemas.microsoft.com/office/powerpoint/2010/main" val="28295585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8.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65322583"/>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70EB26-4929-4DF6-88F4-86BD30B030F0}"/>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CE84A1E2-FD55-4915-80F8-BF7E83E7C10E}"/>
              </a:ext>
            </a:extLst>
          </p:cNvPr>
          <p:cNvSpPr>
            <a:spLocks noGrp="1"/>
          </p:cNvSpPr>
          <p:nvPr>
            <p:ph type="body" sz="quarter" idx="10"/>
          </p:nvPr>
        </p:nvSpPr>
        <p:spPr>
          <a:xfrm>
            <a:off x="160393" y="-1305316"/>
            <a:ext cx="11422999" cy="398335"/>
          </a:xfrm>
          <a:prstGeom prst="rect">
            <a:avLst/>
          </a:prstGeom>
        </p:spPr>
        <p:txBody>
          <a:bodyPr/>
          <a:lstStyle>
            <a:lvl1pPr algn="ctr">
              <a:defRPr sz="1568">
                <a:solidFill>
                  <a:schemeClr val="accent5"/>
                </a:solidFill>
              </a:defRPr>
            </a:lvl1pPr>
          </a:lstStyle>
          <a:p>
            <a:pPr lvl="0"/>
            <a:r>
              <a:rPr lang="en-US"/>
              <a:t>Edit Master text styles</a:t>
            </a:r>
          </a:p>
        </p:txBody>
      </p:sp>
    </p:spTree>
    <p:extLst>
      <p:ext uri="{BB962C8B-B14F-4D97-AF65-F5344CB8AC3E}">
        <p14:creationId xmlns:p14="http://schemas.microsoft.com/office/powerpoint/2010/main" val="4279096125"/>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6270052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cSld name="Divider Slide">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921169"/>
            <a:ext cx="4597785" cy="1015663"/>
          </a:xfrm>
          <a:noFill/>
        </p:spPr>
        <p:txBody>
          <a:bodyPr wrap="square" tIns="91440" bIns="91440" anchor="ctr" anchorCtr="0">
            <a:spAutoFit/>
          </a:bodyPr>
          <a:lstStyle>
            <a:lvl1pPr>
              <a:defRPr sz="6000"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1547477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1.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F6B730-4257-42FC-8019-4562DF1151A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B847992-3D78-45F8-8160-A55871805AED}"/>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8DC160E-CD34-4ED5-A58B-032C1543F95D}"/>
              </a:ext>
            </a:extLst>
          </p:cNvPr>
          <p:cNvSpPr>
            <a:spLocks noGrp="1"/>
          </p:cNvSpPr>
          <p:nvPr>
            <p:ph type="dt" sz="half" idx="10"/>
          </p:nvPr>
        </p:nvSpPr>
        <p:spPr/>
        <p:txBody>
          <a:bodyPr/>
          <a:lstStyle/>
          <a:p>
            <a:fld id="{A784C180-C389-40C2-86F5-37E6FC36C56B}" type="datetimeFigureOut">
              <a:rPr lang="en-US" smtClean="0"/>
              <a:t>5/25/2023</a:t>
            </a:fld>
            <a:endParaRPr lang="en-US"/>
          </a:p>
        </p:txBody>
      </p:sp>
      <p:sp>
        <p:nvSpPr>
          <p:cNvPr id="5" name="Footer Placeholder 4">
            <a:extLst>
              <a:ext uri="{FF2B5EF4-FFF2-40B4-BE49-F238E27FC236}">
                <a16:creationId xmlns:a16="http://schemas.microsoft.com/office/drawing/2014/main" id="{093ADEA7-5B8A-4775-8E57-D7CA1EB20F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30F4656-65A0-4F10-A08A-FB5465C442A1}"/>
              </a:ext>
            </a:extLst>
          </p:cNvPr>
          <p:cNvSpPr>
            <a:spLocks noGrp="1"/>
          </p:cNvSpPr>
          <p:nvPr>
            <p:ph type="sldNum" sz="quarter" idx="12"/>
          </p:nvPr>
        </p:nvSpPr>
        <p:spPr/>
        <p:txBody>
          <a:bodyPr/>
          <a:lstStyle/>
          <a:p>
            <a:fld id="{EECF8F1F-BE52-414A-890D-98367A02D4BD}" type="slidenum">
              <a:rPr lang="en-US" smtClean="0"/>
              <a:t>‹#›</a:t>
            </a:fld>
            <a:endParaRPr lang="en-US"/>
          </a:p>
        </p:txBody>
      </p:sp>
    </p:spTree>
    <p:extLst>
      <p:ext uri="{BB962C8B-B14F-4D97-AF65-F5344CB8AC3E}">
        <p14:creationId xmlns:p14="http://schemas.microsoft.com/office/powerpoint/2010/main" val="3910176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2.xml><?xml version="1.0" encoding="utf-8"?>
<p:sldLayout xmlns:a="http://schemas.openxmlformats.org/drawingml/2006/main" xmlns:r="http://schemas.openxmlformats.org/officeDocument/2006/relationships" xmlns:p="http://schemas.openxmlformats.org/presentationml/2006/main" userDrawn="1">
  <p:cSld name="1_2Device layout 1 headlin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Device layout 1: one column</a:t>
            </a:r>
          </a:p>
        </p:txBody>
      </p:sp>
      <p:sp>
        <p:nvSpPr>
          <p:cNvPr id="13" name="Footer Placeholder 14">
            <a:extLst>
              <a:ext uri="{FF2B5EF4-FFF2-40B4-BE49-F238E27FC236}">
                <a16:creationId xmlns:a16="http://schemas.microsoft.com/office/drawing/2014/main" id="{B9AEC771-481D-4FF6-AD08-FD4DD79D2C30}"/>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Dynamics 365 </a:t>
            </a:r>
          </a:p>
        </p:txBody>
      </p:sp>
      <p:sp>
        <p:nvSpPr>
          <p:cNvPr id="11" name="Text Placeholder 4">
            <a:extLst>
              <a:ext uri="{FF2B5EF4-FFF2-40B4-BE49-F238E27FC236}">
                <a16:creationId xmlns:a16="http://schemas.microsoft.com/office/drawing/2014/main" id="{8BB3DD88-306E-4EE3-9655-67F63D6C0E11}"/>
              </a:ext>
            </a:extLst>
          </p:cNvPr>
          <p:cNvSpPr>
            <a:spLocks noGrp="1"/>
          </p:cNvSpPr>
          <p:nvPr>
            <p:ph type="body" sz="quarter" idx="11" hasCustomPrompt="1"/>
          </p:nvPr>
        </p:nvSpPr>
        <p:spPr>
          <a:xfrm>
            <a:off x="457672" y="1397876"/>
            <a:ext cx="5459652" cy="3637154"/>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Tree>
    <p:extLst>
      <p:ext uri="{BB962C8B-B14F-4D97-AF65-F5344CB8AC3E}">
        <p14:creationId xmlns:p14="http://schemas.microsoft.com/office/powerpoint/2010/main" val="1886846075"/>
      </p:ext>
    </p:extLst>
  </p:cSld>
  <p:clrMapOvr>
    <a:masterClrMapping/>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19308979"/>
      </p:ext>
    </p:extLst>
  </p:cSld>
  <p:clrMapOvr>
    <a:masterClrMapping/>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4_BLANK">
    <p:bg>
      <p:bgPr>
        <a:solidFill>
          <a:schemeClr val="bg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6D855B5-33FD-44AC-8D70-82F93AFAD4DA}"/>
              </a:ext>
            </a:extLst>
          </p:cNvPr>
          <p:cNvSpPr>
            <a:spLocks noGrp="1"/>
          </p:cNvSpPr>
          <p:nvPr>
            <p:ph type="body" sz="quarter" idx="10" hasCustomPrompt="1"/>
          </p:nvPr>
        </p:nvSpPr>
        <p:spPr>
          <a:xfrm>
            <a:off x="1197864" y="539315"/>
            <a:ext cx="2242919" cy="492443"/>
          </a:xfrm>
        </p:spPr>
        <p:txBody>
          <a:bodyPr tIns="0" bIns="0" anchor="ctr"/>
          <a:lstStyle>
            <a:lvl1pPr>
              <a:defRPr sz="1600" spc="0" baseline="0">
                <a:solidFill>
                  <a:schemeClr val="tx2"/>
                </a:solidFill>
              </a:defRPr>
            </a:lvl1pPr>
          </a:lstStyle>
          <a:p>
            <a:pPr lvl="0"/>
            <a:r>
              <a:rPr lang="en-US"/>
              <a:t>CLICK TO EDIT MASTER TEXT STYLES</a:t>
            </a:r>
          </a:p>
        </p:txBody>
      </p:sp>
      <p:sp>
        <p:nvSpPr>
          <p:cNvPr id="4" name="Text Placeholder 3">
            <a:extLst>
              <a:ext uri="{FF2B5EF4-FFF2-40B4-BE49-F238E27FC236}">
                <a16:creationId xmlns:a16="http://schemas.microsoft.com/office/drawing/2014/main" id="{11779AC8-33F0-47A5-8C0B-B60759134522}"/>
              </a:ext>
            </a:extLst>
          </p:cNvPr>
          <p:cNvSpPr>
            <a:spLocks noGrp="1"/>
          </p:cNvSpPr>
          <p:nvPr>
            <p:ph type="body" sz="quarter" idx="11"/>
          </p:nvPr>
        </p:nvSpPr>
        <p:spPr>
          <a:xfrm>
            <a:off x="457200" y="1265643"/>
            <a:ext cx="3963970" cy="276999"/>
          </a:xfrm>
        </p:spPr>
        <p:txBody>
          <a:bodyPr tIns="0" rIns="0" bIns="0"/>
          <a:lstStyle>
            <a:lvl1pPr>
              <a:defRPr sz="1800" spc="0" baseline="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
        <p:nvSpPr>
          <p:cNvPr id="7" name="Text Placeholder 6">
            <a:extLst>
              <a:ext uri="{FF2B5EF4-FFF2-40B4-BE49-F238E27FC236}">
                <a16:creationId xmlns:a16="http://schemas.microsoft.com/office/drawing/2014/main" id="{C2ABD898-5940-4234-BE04-22A4B5EFAB25}"/>
              </a:ext>
            </a:extLst>
          </p:cNvPr>
          <p:cNvSpPr>
            <a:spLocks noGrp="1"/>
          </p:cNvSpPr>
          <p:nvPr>
            <p:ph type="body" sz="quarter" idx="12"/>
          </p:nvPr>
        </p:nvSpPr>
        <p:spPr>
          <a:xfrm>
            <a:off x="457199" y="3303361"/>
            <a:ext cx="3963971" cy="615553"/>
          </a:xfrm>
        </p:spPr>
        <p:txBody>
          <a:bodyPr/>
          <a:lstStyle>
            <a:lvl1pPr algn="l">
              <a:defRPr sz="2800" spc="0" baseline="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a:t>
            </a:r>
          </a:p>
        </p:txBody>
      </p:sp>
      <p:sp>
        <p:nvSpPr>
          <p:cNvPr id="8" name="Text Placeholder 6">
            <a:extLst>
              <a:ext uri="{FF2B5EF4-FFF2-40B4-BE49-F238E27FC236}">
                <a16:creationId xmlns:a16="http://schemas.microsoft.com/office/drawing/2014/main" id="{1092CC28-3B00-4BED-81DB-23E11FF5637E}"/>
              </a:ext>
            </a:extLst>
          </p:cNvPr>
          <p:cNvSpPr>
            <a:spLocks noGrp="1"/>
          </p:cNvSpPr>
          <p:nvPr>
            <p:ph type="body" sz="quarter" idx="13"/>
          </p:nvPr>
        </p:nvSpPr>
        <p:spPr>
          <a:xfrm>
            <a:off x="457199" y="4039950"/>
            <a:ext cx="3370084" cy="276999"/>
          </a:xfrm>
        </p:spPr>
        <p:txBody>
          <a:bodyPr tIns="0"/>
          <a:lstStyle>
            <a:lvl1pPr marL="171450" indent="-171450" algn="l">
              <a:spcAft>
                <a:spcPts val="400"/>
              </a:spcAft>
              <a:buFont typeface="Arial" panose="020B0604020202020204" pitchFamily="34" charset="0"/>
              <a:buChar char="•"/>
              <a:defRPr sz="1200" spc="0" baseline="0">
                <a:solidFill>
                  <a:schemeClr val="tx1"/>
                </a:solidFill>
                <a:latin typeface="+mn-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a:t>
            </a:r>
          </a:p>
        </p:txBody>
      </p:sp>
      <p:sp>
        <p:nvSpPr>
          <p:cNvPr id="12" name="Rectangle 11">
            <a:extLst>
              <a:ext uri="{FF2B5EF4-FFF2-40B4-BE49-F238E27FC236}">
                <a16:creationId xmlns:a16="http://schemas.microsoft.com/office/drawing/2014/main" id="{1E19E872-5140-45A8-B62A-46E06508F02A}"/>
              </a:ext>
            </a:extLst>
          </p:cNvPr>
          <p:cNvSpPr/>
          <p:nvPr userDrawn="1"/>
        </p:nvSpPr>
        <p:spPr bwMode="auto">
          <a:xfrm>
            <a:off x="609600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3" name="Group 12">
            <a:extLst>
              <a:ext uri="{FF2B5EF4-FFF2-40B4-BE49-F238E27FC236}">
                <a16:creationId xmlns:a16="http://schemas.microsoft.com/office/drawing/2014/main" id="{A675C32F-0198-4102-A8B1-0D79CB8A5838}"/>
              </a:ext>
            </a:extLst>
          </p:cNvPr>
          <p:cNvGrpSpPr/>
          <p:nvPr userDrawn="1"/>
        </p:nvGrpSpPr>
        <p:grpSpPr>
          <a:xfrm>
            <a:off x="475115" y="491398"/>
            <a:ext cx="583313" cy="583943"/>
            <a:chOff x="437407" y="353055"/>
            <a:chExt cx="583313" cy="583943"/>
          </a:xfrm>
        </p:grpSpPr>
        <p:sp>
          <p:nvSpPr>
            <p:cNvPr id="14" name="Oval 13">
              <a:extLst>
                <a:ext uri="{FF2B5EF4-FFF2-40B4-BE49-F238E27FC236}">
                  <a16:creationId xmlns:a16="http://schemas.microsoft.com/office/drawing/2014/main" id="{ED882614-5339-4208-9A0C-AF2E501CE375}"/>
                </a:ext>
              </a:extLst>
            </p:cNvPr>
            <p:cNvSpPr/>
            <p:nvPr/>
          </p:nvSpPr>
          <p:spPr bwMode="auto">
            <a:xfrm>
              <a:off x="437407" y="353055"/>
              <a:ext cx="583313" cy="583943"/>
            </a:xfrm>
            <a:prstGeom prst="ellipse">
              <a:avLst/>
            </a:prstGeom>
            <a:solidFill>
              <a:schemeClr val="accent5"/>
            </a:solidFill>
            <a:ln w="571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5" name="Graphic 11">
              <a:extLst>
                <a:ext uri="{FF2B5EF4-FFF2-40B4-BE49-F238E27FC236}">
                  <a16:creationId xmlns:a16="http://schemas.microsoft.com/office/drawing/2014/main" id="{BC382153-1362-4442-8F86-C1F7251AD5A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69689" y="507866"/>
              <a:ext cx="313510" cy="274320"/>
            </a:xfrm>
            <a:prstGeom prst="rect">
              <a:avLst/>
            </a:prstGeom>
          </p:spPr>
        </p:pic>
      </p:grpSp>
    </p:spTree>
    <p:extLst>
      <p:ext uri="{BB962C8B-B14F-4D97-AF65-F5344CB8AC3E}">
        <p14:creationId xmlns:p14="http://schemas.microsoft.com/office/powerpoint/2010/main" val="1545602228"/>
      </p:ext>
    </p:extLst>
  </p:cSld>
  <p:clrMapOvr>
    <a:masterClrMapping/>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12_BLANK">
    <p:bg>
      <p:bgPr>
        <a:solidFill>
          <a:schemeClr val="bg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6D855B5-33FD-44AC-8D70-82F93AFAD4DA}"/>
              </a:ext>
            </a:extLst>
          </p:cNvPr>
          <p:cNvSpPr>
            <a:spLocks noGrp="1"/>
          </p:cNvSpPr>
          <p:nvPr>
            <p:ph type="body" sz="quarter" idx="10" hasCustomPrompt="1"/>
          </p:nvPr>
        </p:nvSpPr>
        <p:spPr>
          <a:xfrm>
            <a:off x="1197864" y="539315"/>
            <a:ext cx="2242919" cy="492443"/>
          </a:xfrm>
        </p:spPr>
        <p:txBody>
          <a:bodyPr tIns="0" bIns="0" anchor="ctr"/>
          <a:lstStyle>
            <a:lvl1pPr>
              <a:defRPr sz="1600" spc="0" baseline="0">
                <a:solidFill>
                  <a:schemeClr val="tx2"/>
                </a:solidFill>
              </a:defRPr>
            </a:lvl1pPr>
          </a:lstStyle>
          <a:p>
            <a:pPr lvl="0"/>
            <a:r>
              <a:rPr lang="en-US"/>
              <a:t>CLICK TO EDIT MASTER TEXT STYLES</a:t>
            </a:r>
          </a:p>
        </p:txBody>
      </p:sp>
      <p:sp>
        <p:nvSpPr>
          <p:cNvPr id="4" name="Text Placeholder 3">
            <a:extLst>
              <a:ext uri="{FF2B5EF4-FFF2-40B4-BE49-F238E27FC236}">
                <a16:creationId xmlns:a16="http://schemas.microsoft.com/office/drawing/2014/main" id="{11779AC8-33F0-47A5-8C0B-B60759134522}"/>
              </a:ext>
            </a:extLst>
          </p:cNvPr>
          <p:cNvSpPr>
            <a:spLocks noGrp="1"/>
          </p:cNvSpPr>
          <p:nvPr>
            <p:ph type="body" sz="quarter" idx="11"/>
          </p:nvPr>
        </p:nvSpPr>
        <p:spPr>
          <a:xfrm>
            <a:off x="457200" y="1265643"/>
            <a:ext cx="3963970" cy="276999"/>
          </a:xfrm>
        </p:spPr>
        <p:txBody>
          <a:bodyPr tIns="0" rIns="0" bIns="0"/>
          <a:lstStyle>
            <a:lvl1pPr>
              <a:defRPr sz="1800" spc="0" baseline="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
        <p:nvSpPr>
          <p:cNvPr id="7" name="Text Placeholder 6">
            <a:extLst>
              <a:ext uri="{FF2B5EF4-FFF2-40B4-BE49-F238E27FC236}">
                <a16:creationId xmlns:a16="http://schemas.microsoft.com/office/drawing/2014/main" id="{C2ABD898-5940-4234-BE04-22A4B5EFAB25}"/>
              </a:ext>
            </a:extLst>
          </p:cNvPr>
          <p:cNvSpPr>
            <a:spLocks noGrp="1"/>
          </p:cNvSpPr>
          <p:nvPr>
            <p:ph type="body" sz="quarter" idx="12"/>
          </p:nvPr>
        </p:nvSpPr>
        <p:spPr>
          <a:xfrm>
            <a:off x="457199" y="3303361"/>
            <a:ext cx="3963971" cy="615553"/>
          </a:xfrm>
        </p:spPr>
        <p:txBody>
          <a:bodyPr/>
          <a:lstStyle>
            <a:lvl1pPr algn="l">
              <a:defRPr sz="2800" spc="0" baseline="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a:t>
            </a:r>
          </a:p>
        </p:txBody>
      </p:sp>
      <p:sp>
        <p:nvSpPr>
          <p:cNvPr id="8" name="Text Placeholder 6">
            <a:extLst>
              <a:ext uri="{FF2B5EF4-FFF2-40B4-BE49-F238E27FC236}">
                <a16:creationId xmlns:a16="http://schemas.microsoft.com/office/drawing/2014/main" id="{1092CC28-3B00-4BED-81DB-23E11FF5637E}"/>
              </a:ext>
            </a:extLst>
          </p:cNvPr>
          <p:cNvSpPr>
            <a:spLocks noGrp="1"/>
          </p:cNvSpPr>
          <p:nvPr>
            <p:ph type="body" sz="quarter" idx="13"/>
          </p:nvPr>
        </p:nvSpPr>
        <p:spPr>
          <a:xfrm>
            <a:off x="457199" y="4039950"/>
            <a:ext cx="3370084" cy="276999"/>
          </a:xfrm>
        </p:spPr>
        <p:txBody>
          <a:bodyPr tIns="0"/>
          <a:lstStyle>
            <a:lvl1pPr marL="171450" indent="-171450" algn="l">
              <a:spcAft>
                <a:spcPts val="400"/>
              </a:spcAft>
              <a:buFont typeface="Arial" panose="020B0604020202020204" pitchFamily="34" charset="0"/>
              <a:buChar char="•"/>
              <a:defRPr sz="1200" spc="0" baseline="0">
                <a:solidFill>
                  <a:schemeClr val="tx1"/>
                </a:solidFill>
                <a:latin typeface="+mn-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a:t>
            </a:r>
          </a:p>
        </p:txBody>
      </p:sp>
      <p:sp>
        <p:nvSpPr>
          <p:cNvPr id="12" name="Rectangle 11">
            <a:extLst>
              <a:ext uri="{FF2B5EF4-FFF2-40B4-BE49-F238E27FC236}">
                <a16:creationId xmlns:a16="http://schemas.microsoft.com/office/drawing/2014/main" id="{1E19E872-5140-45A8-B62A-46E06508F02A}"/>
              </a:ext>
            </a:extLst>
          </p:cNvPr>
          <p:cNvSpPr/>
          <p:nvPr userDrawn="1"/>
        </p:nvSpPr>
        <p:spPr bwMode="auto">
          <a:xfrm>
            <a:off x="609600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3" name="Group 12">
            <a:extLst>
              <a:ext uri="{FF2B5EF4-FFF2-40B4-BE49-F238E27FC236}">
                <a16:creationId xmlns:a16="http://schemas.microsoft.com/office/drawing/2014/main" id="{46EE9821-22DD-4ADB-8B7F-B785AE9864C8}"/>
              </a:ext>
            </a:extLst>
          </p:cNvPr>
          <p:cNvGrpSpPr/>
          <p:nvPr userDrawn="1"/>
        </p:nvGrpSpPr>
        <p:grpSpPr>
          <a:xfrm>
            <a:off x="475115" y="491398"/>
            <a:ext cx="583313" cy="583943"/>
            <a:chOff x="437407" y="353055"/>
            <a:chExt cx="583313" cy="583943"/>
          </a:xfrm>
        </p:grpSpPr>
        <p:sp>
          <p:nvSpPr>
            <p:cNvPr id="14" name="Oval 13">
              <a:extLst>
                <a:ext uri="{FF2B5EF4-FFF2-40B4-BE49-F238E27FC236}">
                  <a16:creationId xmlns:a16="http://schemas.microsoft.com/office/drawing/2014/main" id="{6CEAEFBD-5A48-4EF4-8175-26E2020179AC}"/>
                </a:ext>
              </a:extLst>
            </p:cNvPr>
            <p:cNvSpPr/>
            <p:nvPr/>
          </p:nvSpPr>
          <p:spPr bwMode="auto">
            <a:xfrm>
              <a:off x="437407" y="353055"/>
              <a:ext cx="583313" cy="583943"/>
            </a:xfrm>
            <a:prstGeom prst="ellipse">
              <a:avLst/>
            </a:prstGeom>
            <a:solidFill>
              <a:schemeClr val="accent5"/>
            </a:solidFill>
            <a:ln w="571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5" name="Graphic 11">
              <a:extLst>
                <a:ext uri="{FF2B5EF4-FFF2-40B4-BE49-F238E27FC236}">
                  <a16:creationId xmlns:a16="http://schemas.microsoft.com/office/drawing/2014/main" id="{B3F3A307-7426-4563-9CA8-E7885F5C4F6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26840" y="489725"/>
              <a:ext cx="212805" cy="292608"/>
            </a:xfrm>
            <a:prstGeom prst="rect">
              <a:avLst/>
            </a:prstGeom>
          </p:spPr>
        </p:pic>
      </p:grpSp>
    </p:spTree>
    <p:extLst>
      <p:ext uri="{BB962C8B-B14F-4D97-AF65-F5344CB8AC3E}">
        <p14:creationId xmlns:p14="http://schemas.microsoft.com/office/powerpoint/2010/main" val="1115503441"/>
      </p:ext>
    </p:extLst>
  </p:cSld>
  <p:clrMapOvr>
    <a:masterClrMapping/>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13_BLANK">
    <p:bg>
      <p:bgPr>
        <a:solidFill>
          <a:schemeClr val="bg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6D855B5-33FD-44AC-8D70-82F93AFAD4DA}"/>
              </a:ext>
            </a:extLst>
          </p:cNvPr>
          <p:cNvSpPr>
            <a:spLocks noGrp="1"/>
          </p:cNvSpPr>
          <p:nvPr>
            <p:ph type="body" sz="quarter" idx="10" hasCustomPrompt="1"/>
          </p:nvPr>
        </p:nvSpPr>
        <p:spPr>
          <a:xfrm>
            <a:off x="1197864" y="539315"/>
            <a:ext cx="2242919" cy="492443"/>
          </a:xfrm>
        </p:spPr>
        <p:txBody>
          <a:bodyPr tIns="0" bIns="0" anchor="ctr"/>
          <a:lstStyle>
            <a:lvl1pPr>
              <a:defRPr sz="1600" spc="0" baseline="0">
                <a:solidFill>
                  <a:schemeClr val="tx2"/>
                </a:solidFill>
              </a:defRPr>
            </a:lvl1pPr>
          </a:lstStyle>
          <a:p>
            <a:pPr lvl="0"/>
            <a:r>
              <a:rPr lang="en-US"/>
              <a:t>CLICK TO EDIT MASTER TEXT STYLES</a:t>
            </a:r>
          </a:p>
        </p:txBody>
      </p:sp>
      <p:sp>
        <p:nvSpPr>
          <p:cNvPr id="4" name="Text Placeholder 3">
            <a:extLst>
              <a:ext uri="{FF2B5EF4-FFF2-40B4-BE49-F238E27FC236}">
                <a16:creationId xmlns:a16="http://schemas.microsoft.com/office/drawing/2014/main" id="{11779AC8-33F0-47A5-8C0B-B60759134522}"/>
              </a:ext>
            </a:extLst>
          </p:cNvPr>
          <p:cNvSpPr>
            <a:spLocks noGrp="1"/>
          </p:cNvSpPr>
          <p:nvPr>
            <p:ph type="body" sz="quarter" idx="11"/>
          </p:nvPr>
        </p:nvSpPr>
        <p:spPr>
          <a:xfrm>
            <a:off x="457200" y="1265643"/>
            <a:ext cx="3963970" cy="276999"/>
          </a:xfrm>
        </p:spPr>
        <p:txBody>
          <a:bodyPr tIns="0" rIns="0" bIns="0"/>
          <a:lstStyle>
            <a:lvl1pPr>
              <a:defRPr sz="1800" spc="0" baseline="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
        <p:nvSpPr>
          <p:cNvPr id="7" name="Text Placeholder 6">
            <a:extLst>
              <a:ext uri="{FF2B5EF4-FFF2-40B4-BE49-F238E27FC236}">
                <a16:creationId xmlns:a16="http://schemas.microsoft.com/office/drawing/2014/main" id="{C2ABD898-5940-4234-BE04-22A4B5EFAB25}"/>
              </a:ext>
            </a:extLst>
          </p:cNvPr>
          <p:cNvSpPr>
            <a:spLocks noGrp="1"/>
          </p:cNvSpPr>
          <p:nvPr>
            <p:ph type="body" sz="quarter" idx="12"/>
          </p:nvPr>
        </p:nvSpPr>
        <p:spPr>
          <a:xfrm>
            <a:off x="457199" y="3303361"/>
            <a:ext cx="3963971" cy="615553"/>
          </a:xfrm>
        </p:spPr>
        <p:txBody>
          <a:bodyPr/>
          <a:lstStyle>
            <a:lvl1pPr algn="l">
              <a:defRPr sz="2800" spc="0" baseline="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a:t>
            </a:r>
          </a:p>
        </p:txBody>
      </p:sp>
      <p:sp>
        <p:nvSpPr>
          <p:cNvPr id="8" name="Text Placeholder 6">
            <a:extLst>
              <a:ext uri="{FF2B5EF4-FFF2-40B4-BE49-F238E27FC236}">
                <a16:creationId xmlns:a16="http://schemas.microsoft.com/office/drawing/2014/main" id="{1092CC28-3B00-4BED-81DB-23E11FF5637E}"/>
              </a:ext>
            </a:extLst>
          </p:cNvPr>
          <p:cNvSpPr>
            <a:spLocks noGrp="1"/>
          </p:cNvSpPr>
          <p:nvPr>
            <p:ph type="body" sz="quarter" idx="13"/>
          </p:nvPr>
        </p:nvSpPr>
        <p:spPr>
          <a:xfrm>
            <a:off x="457199" y="4039950"/>
            <a:ext cx="3370084" cy="276999"/>
          </a:xfrm>
        </p:spPr>
        <p:txBody>
          <a:bodyPr tIns="0"/>
          <a:lstStyle>
            <a:lvl1pPr marL="171450" indent="-171450" algn="l">
              <a:spcAft>
                <a:spcPts val="400"/>
              </a:spcAft>
              <a:buFont typeface="Arial" panose="020B0604020202020204" pitchFamily="34" charset="0"/>
              <a:buChar char="•"/>
              <a:defRPr sz="1200" spc="0" baseline="0">
                <a:solidFill>
                  <a:schemeClr val="tx1"/>
                </a:solidFill>
                <a:latin typeface="+mn-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a:t>
            </a:r>
          </a:p>
        </p:txBody>
      </p:sp>
      <p:sp>
        <p:nvSpPr>
          <p:cNvPr id="12" name="Rectangle 11">
            <a:extLst>
              <a:ext uri="{FF2B5EF4-FFF2-40B4-BE49-F238E27FC236}">
                <a16:creationId xmlns:a16="http://schemas.microsoft.com/office/drawing/2014/main" id="{1E19E872-5140-45A8-B62A-46E06508F02A}"/>
              </a:ext>
            </a:extLst>
          </p:cNvPr>
          <p:cNvSpPr/>
          <p:nvPr userDrawn="1"/>
        </p:nvSpPr>
        <p:spPr bwMode="auto">
          <a:xfrm>
            <a:off x="609600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9" name="Group 8">
            <a:extLst>
              <a:ext uri="{FF2B5EF4-FFF2-40B4-BE49-F238E27FC236}">
                <a16:creationId xmlns:a16="http://schemas.microsoft.com/office/drawing/2014/main" id="{BF846DF2-9D26-41A1-9445-FC25853E7590}"/>
              </a:ext>
            </a:extLst>
          </p:cNvPr>
          <p:cNvGrpSpPr/>
          <p:nvPr userDrawn="1"/>
        </p:nvGrpSpPr>
        <p:grpSpPr>
          <a:xfrm>
            <a:off x="475488" y="493776"/>
            <a:ext cx="583313" cy="583943"/>
            <a:chOff x="437407" y="353055"/>
            <a:chExt cx="583313" cy="583943"/>
          </a:xfrm>
        </p:grpSpPr>
        <p:sp>
          <p:nvSpPr>
            <p:cNvPr id="10" name="Oval 9">
              <a:extLst>
                <a:ext uri="{FF2B5EF4-FFF2-40B4-BE49-F238E27FC236}">
                  <a16:creationId xmlns:a16="http://schemas.microsoft.com/office/drawing/2014/main" id="{82B880B5-5C73-49E7-851D-F3529FC5ADFA}"/>
                </a:ext>
              </a:extLst>
            </p:cNvPr>
            <p:cNvSpPr/>
            <p:nvPr/>
          </p:nvSpPr>
          <p:spPr bwMode="auto">
            <a:xfrm>
              <a:off x="437407" y="353055"/>
              <a:ext cx="583313" cy="583943"/>
            </a:xfrm>
            <a:prstGeom prst="ellipse">
              <a:avLst/>
            </a:prstGeom>
            <a:solidFill>
              <a:schemeClr val="accent5"/>
            </a:solidFill>
            <a:ln w="571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a:extLst>
                <a:ext uri="{FF2B5EF4-FFF2-40B4-BE49-F238E27FC236}">
                  <a16:creationId xmlns:a16="http://schemas.microsoft.com/office/drawing/2014/main" id="{CD8191C7-7785-4DB3-95C5-65C43816F2E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64564" y="478120"/>
              <a:ext cx="328999" cy="333813"/>
            </a:xfrm>
            <a:prstGeom prst="rect">
              <a:avLst/>
            </a:prstGeom>
          </p:spPr>
        </p:pic>
      </p:grpSp>
    </p:spTree>
    <p:extLst>
      <p:ext uri="{BB962C8B-B14F-4D97-AF65-F5344CB8AC3E}">
        <p14:creationId xmlns:p14="http://schemas.microsoft.com/office/powerpoint/2010/main" val="2329904635"/>
      </p:ext>
    </p:extLst>
  </p:cSld>
  <p:clrMapOvr>
    <a:masterClrMapping/>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C1584C23-934B-604C-966C-14C97E8971C4}"/>
              </a:ext>
            </a:extLst>
          </p:cNvPr>
          <p:cNvSpPr>
            <a:spLocks noGrp="1"/>
          </p:cNvSpPr>
          <p:nvPr>
            <p:ph type="pic" sz="quarter" idx="10"/>
          </p:nvPr>
        </p:nvSpPr>
        <p:spPr>
          <a:xfrm>
            <a:off x="0" y="0"/>
            <a:ext cx="6096000" cy="6858000"/>
          </a:xfrm>
        </p:spPr>
        <p:txBody>
          <a:bodyPr/>
          <a:lstStyle/>
          <a:p>
            <a:endParaRPr lang="en-US"/>
          </a:p>
        </p:txBody>
      </p:sp>
    </p:spTree>
    <p:extLst>
      <p:ext uri="{BB962C8B-B14F-4D97-AF65-F5344CB8AC3E}">
        <p14:creationId xmlns:p14="http://schemas.microsoft.com/office/powerpoint/2010/main" val="1512565581"/>
      </p:ext>
    </p:extLst>
  </p:cSld>
  <p:clrMapOvr>
    <a:masterClrMapping/>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p:cSld name="Slide text headline only">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455995" y="1922802"/>
            <a:ext cx="4758211" cy="603538"/>
          </a:xfrm>
        </p:spPr>
        <p:txBody>
          <a:bodyPr wrap="square" lIns="0" tIns="0" rIns="0" bIns="0">
            <a:spAutoFit/>
          </a:bodyPr>
          <a:lstStyle>
            <a:lvl1pPr marL="0" indent="0">
              <a:lnSpc>
                <a:spcPts val="2353"/>
              </a:lnSpc>
              <a:spcBef>
                <a:spcPts val="588"/>
              </a:spcBef>
              <a:spcAft>
                <a:spcPts val="588"/>
              </a:spcAft>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a:t>Large subhead Segoe UI Regular 20/24. Em volor resequaectur.</a:t>
            </a:r>
            <a:endParaRPr lang="en-US"/>
          </a:p>
        </p:txBody>
      </p:sp>
      <p:sp>
        <p:nvSpPr>
          <p:cNvPr id="13" name="Footer Placeholder 14">
            <a:extLst>
              <a:ext uri="{FF2B5EF4-FFF2-40B4-BE49-F238E27FC236}">
                <a16:creationId xmlns:a16="http://schemas.microsoft.com/office/drawing/2014/main" id="{B9AEC771-481D-4FF6-AD08-FD4DD79D2C30}"/>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Dynamics 365 </a:t>
            </a:r>
          </a:p>
        </p:txBody>
      </p:sp>
      <p:sp>
        <p:nvSpPr>
          <p:cNvPr id="3" name="Title 2">
            <a:extLst>
              <a:ext uri="{FF2B5EF4-FFF2-40B4-BE49-F238E27FC236}">
                <a16:creationId xmlns:a16="http://schemas.microsoft.com/office/drawing/2014/main" id="{16B2A466-678A-40CA-85B2-0DDB939F3A5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65905521"/>
      </p:ext>
    </p:extLst>
  </p:cSld>
  <p:clrMapOvr>
    <a:masterClrMapping/>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userDrawn="1">
  <p:cSld name="21_Images &amp; Contents">
    <p:spTree>
      <p:nvGrpSpPr>
        <p:cNvPr id="1" name=""/>
        <p:cNvGrpSpPr/>
        <p:nvPr/>
      </p:nvGrpSpPr>
      <p:grpSpPr>
        <a:xfrm>
          <a:off x="0" y="0"/>
          <a:ext cx="0" cy="0"/>
          <a:chOff x="0" y="0"/>
          <a:chExt cx="0" cy="0"/>
        </a:xfrm>
      </p:grpSpPr>
      <p:sp>
        <p:nvSpPr>
          <p:cNvPr id="21" name="자유형: 도형 20">
            <a:extLst>
              <a:ext uri="{FF2B5EF4-FFF2-40B4-BE49-F238E27FC236}">
                <a16:creationId xmlns:a16="http://schemas.microsoft.com/office/drawing/2014/main" id="{A1DEFAEA-9F02-4B9F-ACC6-353AF6C3EFFF}"/>
              </a:ext>
            </a:extLst>
          </p:cNvPr>
          <p:cNvSpPr>
            <a:spLocks noGrp="1"/>
          </p:cNvSpPr>
          <p:nvPr>
            <p:ph type="pic" sz="quarter" idx="11" hasCustomPrompt="1"/>
          </p:nvPr>
        </p:nvSpPr>
        <p:spPr>
          <a:xfrm>
            <a:off x="8155574" y="296099"/>
            <a:ext cx="3644538" cy="3666309"/>
          </a:xfrm>
          <a:custGeom>
            <a:avLst/>
            <a:gdLst>
              <a:gd name="connsiteX0" fmla="*/ 1171303 w 3644538"/>
              <a:gd name="connsiteY0" fmla="*/ 1323703 h 3666309"/>
              <a:gd name="connsiteX1" fmla="*/ 2342606 w 3644538"/>
              <a:gd name="connsiteY1" fmla="*/ 2495006 h 3666309"/>
              <a:gd name="connsiteX2" fmla="*/ 1171303 w 3644538"/>
              <a:gd name="connsiteY2" fmla="*/ 3666309 h 3666309"/>
              <a:gd name="connsiteX3" fmla="*/ 0 w 3644538"/>
              <a:gd name="connsiteY3" fmla="*/ 2495006 h 3666309"/>
              <a:gd name="connsiteX4" fmla="*/ 2473235 w 3644538"/>
              <a:gd name="connsiteY4" fmla="*/ 0 h 3666309"/>
              <a:gd name="connsiteX5" fmla="*/ 3644538 w 3644538"/>
              <a:gd name="connsiteY5" fmla="*/ 1171303 h 3666309"/>
              <a:gd name="connsiteX6" fmla="*/ 2473235 w 3644538"/>
              <a:gd name="connsiteY6" fmla="*/ 2342606 h 3666309"/>
              <a:gd name="connsiteX7" fmla="*/ 1301932 w 3644538"/>
              <a:gd name="connsiteY7" fmla="*/ 1171303 h 3666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44538" h="3666309">
                <a:moveTo>
                  <a:pt x="1171303" y="1323703"/>
                </a:moveTo>
                <a:lnTo>
                  <a:pt x="2342606" y="2495006"/>
                </a:lnTo>
                <a:lnTo>
                  <a:pt x="1171303" y="3666309"/>
                </a:lnTo>
                <a:lnTo>
                  <a:pt x="0" y="2495006"/>
                </a:lnTo>
                <a:close/>
                <a:moveTo>
                  <a:pt x="2473235" y="0"/>
                </a:moveTo>
                <a:lnTo>
                  <a:pt x="3644538" y="1171303"/>
                </a:lnTo>
                <a:lnTo>
                  <a:pt x="2473235" y="2342606"/>
                </a:lnTo>
                <a:lnTo>
                  <a:pt x="1301932" y="1171303"/>
                </a:lnTo>
                <a:close/>
              </a:path>
            </a:pathLst>
          </a:custGeom>
          <a:solidFill>
            <a:schemeClr val="bg1">
              <a:lumMod val="95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a:lvl1pPr>
          </a:lstStyle>
          <a:p>
            <a:r>
              <a:rPr lang="en-US" altLang="ko-KR"/>
              <a:t>Your Picture Here</a:t>
            </a:r>
            <a:endParaRPr lang="ko-KR" altLang="en-US"/>
          </a:p>
        </p:txBody>
      </p:sp>
      <p:sp>
        <p:nvSpPr>
          <p:cNvPr id="22" name="자유형: 도형 21">
            <a:extLst>
              <a:ext uri="{FF2B5EF4-FFF2-40B4-BE49-F238E27FC236}">
                <a16:creationId xmlns:a16="http://schemas.microsoft.com/office/drawing/2014/main" id="{03515A44-D3E9-44BA-B3D4-43ECDBD5159D}"/>
              </a:ext>
            </a:extLst>
          </p:cNvPr>
          <p:cNvSpPr>
            <a:spLocks noGrp="1"/>
          </p:cNvSpPr>
          <p:nvPr>
            <p:ph type="pic" sz="quarter" idx="12" hasCustomPrompt="1"/>
          </p:nvPr>
        </p:nvSpPr>
        <p:spPr>
          <a:xfrm>
            <a:off x="8155574" y="2891254"/>
            <a:ext cx="3644538" cy="3666309"/>
          </a:xfrm>
          <a:custGeom>
            <a:avLst/>
            <a:gdLst>
              <a:gd name="connsiteX0" fmla="*/ 1171303 w 3644538"/>
              <a:gd name="connsiteY0" fmla="*/ 1323703 h 3666309"/>
              <a:gd name="connsiteX1" fmla="*/ 2342606 w 3644538"/>
              <a:gd name="connsiteY1" fmla="*/ 2495006 h 3666309"/>
              <a:gd name="connsiteX2" fmla="*/ 1171303 w 3644538"/>
              <a:gd name="connsiteY2" fmla="*/ 3666309 h 3666309"/>
              <a:gd name="connsiteX3" fmla="*/ 0 w 3644538"/>
              <a:gd name="connsiteY3" fmla="*/ 2495006 h 3666309"/>
              <a:gd name="connsiteX4" fmla="*/ 2473235 w 3644538"/>
              <a:gd name="connsiteY4" fmla="*/ 0 h 3666309"/>
              <a:gd name="connsiteX5" fmla="*/ 3644538 w 3644538"/>
              <a:gd name="connsiteY5" fmla="*/ 1171303 h 3666309"/>
              <a:gd name="connsiteX6" fmla="*/ 2473235 w 3644538"/>
              <a:gd name="connsiteY6" fmla="*/ 2342606 h 3666309"/>
              <a:gd name="connsiteX7" fmla="*/ 1301932 w 3644538"/>
              <a:gd name="connsiteY7" fmla="*/ 1171303 h 3666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44538" h="3666309">
                <a:moveTo>
                  <a:pt x="1171303" y="1323703"/>
                </a:moveTo>
                <a:lnTo>
                  <a:pt x="2342606" y="2495006"/>
                </a:lnTo>
                <a:lnTo>
                  <a:pt x="1171303" y="3666309"/>
                </a:lnTo>
                <a:lnTo>
                  <a:pt x="0" y="2495006"/>
                </a:lnTo>
                <a:close/>
                <a:moveTo>
                  <a:pt x="2473235" y="0"/>
                </a:moveTo>
                <a:lnTo>
                  <a:pt x="3644538" y="1171303"/>
                </a:lnTo>
                <a:lnTo>
                  <a:pt x="2473235" y="2342606"/>
                </a:lnTo>
                <a:lnTo>
                  <a:pt x="1301932" y="1171303"/>
                </a:lnTo>
                <a:close/>
              </a:path>
            </a:pathLst>
          </a:custGeom>
          <a:solidFill>
            <a:schemeClr val="bg1">
              <a:lumMod val="95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a:lvl1pPr>
          </a:lstStyle>
          <a:p>
            <a:r>
              <a:rPr lang="en-US" altLang="ko-KR"/>
              <a:t>Your Picture Here</a:t>
            </a:r>
            <a:endParaRPr lang="ko-KR" altLang="en-US"/>
          </a:p>
        </p:txBody>
      </p:sp>
      <p:sp>
        <p:nvSpPr>
          <p:cNvPr id="23" name="자유형: 도형 22">
            <a:extLst>
              <a:ext uri="{FF2B5EF4-FFF2-40B4-BE49-F238E27FC236}">
                <a16:creationId xmlns:a16="http://schemas.microsoft.com/office/drawing/2014/main" id="{5CED0A4D-1B43-4F94-A1B2-796349C976DE}"/>
              </a:ext>
            </a:extLst>
          </p:cNvPr>
          <p:cNvSpPr>
            <a:spLocks noGrp="1"/>
          </p:cNvSpPr>
          <p:nvPr>
            <p:ph type="pic" sz="quarter" idx="13" hasCustomPrompt="1"/>
          </p:nvPr>
        </p:nvSpPr>
        <p:spPr>
          <a:xfrm>
            <a:off x="5551710" y="2891254"/>
            <a:ext cx="3644538" cy="3666309"/>
          </a:xfrm>
          <a:custGeom>
            <a:avLst/>
            <a:gdLst>
              <a:gd name="connsiteX0" fmla="*/ 1171303 w 3644538"/>
              <a:gd name="connsiteY0" fmla="*/ 1323703 h 3666309"/>
              <a:gd name="connsiteX1" fmla="*/ 2342606 w 3644538"/>
              <a:gd name="connsiteY1" fmla="*/ 2495006 h 3666309"/>
              <a:gd name="connsiteX2" fmla="*/ 1171303 w 3644538"/>
              <a:gd name="connsiteY2" fmla="*/ 3666309 h 3666309"/>
              <a:gd name="connsiteX3" fmla="*/ 0 w 3644538"/>
              <a:gd name="connsiteY3" fmla="*/ 2495006 h 3666309"/>
              <a:gd name="connsiteX4" fmla="*/ 2473235 w 3644538"/>
              <a:gd name="connsiteY4" fmla="*/ 0 h 3666309"/>
              <a:gd name="connsiteX5" fmla="*/ 3644538 w 3644538"/>
              <a:gd name="connsiteY5" fmla="*/ 1171303 h 3666309"/>
              <a:gd name="connsiteX6" fmla="*/ 2473235 w 3644538"/>
              <a:gd name="connsiteY6" fmla="*/ 2342606 h 3666309"/>
              <a:gd name="connsiteX7" fmla="*/ 1301932 w 3644538"/>
              <a:gd name="connsiteY7" fmla="*/ 1171303 h 3666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44538" h="3666309">
                <a:moveTo>
                  <a:pt x="1171303" y="1323703"/>
                </a:moveTo>
                <a:lnTo>
                  <a:pt x="2342606" y="2495006"/>
                </a:lnTo>
                <a:lnTo>
                  <a:pt x="1171303" y="3666309"/>
                </a:lnTo>
                <a:lnTo>
                  <a:pt x="0" y="2495006"/>
                </a:lnTo>
                <a:close/>
                <a:moveTo>
                  <a:pt x="2473235" y="0"/>
                </a:moveTo>
                <a:lnTo>
                  <a:pt x="3644538" y="1171303"/>
                </a:lnTo>
                <a:lnTo>
                  <a:pt x="2473235" y="2342606"/>
                </a:lnTo>
                <a:lnTo>
                  <a:pt x="1301932" y="1171303"/>
                </a:lnTo>
                <a:close/>
              </a:path>
            </a:pathLst>
          </a:custGeom>
          <a:solidFill>
            <a:schemeClr val="bg1">
              <a:lumMod val="95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a:lvl1pPr>
          </a:lstStyle>
          <a:p>
            <a:r>
              <a:rPr lang="en-US" altLang="ko-KR"/>
              <a:t>Your Picture Here</a:t>
            </a:r>
            <a:endParaRPr lang="ko-KR" altLang="en-US"/>
          </a:p>
        </p:txBody>
      </p:sp>
      <p:sp>
        <p:nvSpPr>
          <p:cNvPr id="20" name="자유형: 도형 19">
            <a:extLst>
              <a:ext uri="{FF2B5EF4-FFF2-40B4-BE49-F238E27FC236}">
                <a16:creationId xmlns:a16="http://schemas.microsoft.com/office/drawing/2014/main" id="{1D5AFB38-0AC4-4043-A23A-C86F3145AE10}"/>
              </a:ext>
            </a:extLst>
          </p:cNvPr>
          <p:cNvSpPr>
            <a:spLocks noGrp="1"/>
          </p:cNvSpPr>
          <p:nvPr>
            <p:ph type="pic" sz="quarter" idx="10" hasCustomPrompt="1"/>
          </p:nvPr>
        </p:nvSpPr>
        <p:spPr>
          <a:xfrm>
            <a:off x="5551710" y="296099"/>
            <a:ext cx="3644538" cy="3666309"/>
          </a:xfrm>
          <a:custGeom>
            <a:avLst/>
            <a:gdLst>
              <a:gd name="connsiteX0" fmla="*/ 1171303 w 3644538"/>
              <a:gd name="connsiteY0" fmla="*/ 1323703 h 3666309"/>
              <a:gd name="connsiteX1" fmla="*/ 2342606 w 3644538"/>
              <a:gd name="connsiteY1" fmla="*/ 2495006 h 3666309"/>
              <a:gd name="connsiteX2" fmla="*/ 1171303 w 3644538"/>
              <a:gd name="connsiteY2" fmla="*/ 3666309 h 3666309"/>
              <a:gd name="connsiteX3" fmla="*/ 0 w 3644538"/>
              <a:gd name="connsiteY3" fmla="*/ 2495006 h 3666309"/>
              <a:gd name="connsiteX4" fmla="*/ 2473235 w 3644538"/>
              <a:gd name="connsiteY4" fmla="*/ 0 h 3666309"/>
              <a:gd name="connsiteX5" fmla="*/ 3644538 w 3644538"/>
              <a:gd name="connsiteY5" fmla="*/ 1171303 h 3666309"/>
              <a:gd name="connsiteX6" fmla="*/ 2473235 w 3644538"/>
              <a:gd name="connsiteY6" fmla="*/ 2342606 h 3666309"/>
              <a:gd name="connsiteX7" fmla="*/ 1301932 w 3644538"/>
              <a:gd name="connsiteY7" fmla="*/ 1171303 h 3666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44538" h="3666309">
                <a:moveTo>
                  <a:pt x="1171303" y="1323703"/>
                </a:moveTo>
                <a:lnTo>
                  <a:pt x="2342606" y="2495006"/>
                </a:lnTo>
                <a:lnTo>
                  <a:pt x="1171303" y="3666309"/>
                </a:lnTo>
                <a:lnTo>
                  <a:pt x="0" y="2495006"/>
                </a:lnTo>
                <a:close/>
                <a:moveTo>
                  <a:pt x="2473235" y="0"/>
                </a:moveTo>
                <a:lnTo>
                  <a:pt x="3644538" y="1171303"/>
                </a:lnTo>
                <a:lnTo>
                  <a:pt x="2473235" y="2342606"/>
                </a:lnTo>
                <a:lnTo>
                  <a:pt x="1301932" y="1171303"/>
                </a:lnTo>
                <a:close/>
              </a:path>
            </a:pathLst>
          </a:custGeom>
          <a:solidFill>
            <a:schemeClr val="bg1">
              <a:lumMod val="95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a:lvl1pPr>
          </a:lstStyle>
          <a:p>
            <a:r>
              <a:rPr lang="en-US" altLang="ko-KR"/>
              <a:t>Your Picture Here</a:t>
            </a:r>
            <a:endParaRPr lang="ko-KR" altLang="en-US"/>
          </a:p>
        </p:txBody>
      </p:sp>
    </p:spTree>
    <p:extLst>
      <p:ext uri="{BB962C8B-B14F-4D97-AF65-F5344CB8AC3E}">
        <p14:creationId xmlns:p14="http://schemas.microsoft.com/office/powerpoint/2010/main" val="40964275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5C395E-5A94-4155-B32B-0EBA9CA801B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DEA0AA6-57D6-4280-83AA-3D39D86121B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45D2A52-A897-41A6-9C5C-4EA640451A11}"/>
              </a:ext>
            </a:extLst>
          </p:cNvPr>
          <p:cNvSpPr>
            <a:spLocks noGrp="1"/>
          </p:cNvSpPr>
          <p:nvPr>
            <p:ph type="dt" sz="half" idx="10"/>
          </p:nvPr>
        </p:nvSpPr>
        <p:spPr/>
        <p:txBody>
          <a:bodyPr/>
          <a:lstStyle/>
          <a:p>
            <a:fld id="{B49DAA6C-2E91-4CBB-9586-153CA634C7D5}" type="datetimeFigureOut">
              <a:rPr lang="en-US" smtClean="0"/>
              <a:t>5/25/2023</a:t>
            </a:fld>
            <a:endParaRPr lang="en-US"/>
          </a:p>
        </p:txBody>
      </p:sp>
      <p:sp>
        <p:nvSpPr>
          <p:cNvPr id="5" name="Footer Placeholder 4">
            <a:extLst>
              <a:ext uri="{FF2B5EF4-FFF2-40B4-BE49-F238E27FC236}">
                <a16:creationId xmlns:a16="http://schemas.microsoft.com/office/drawing/2014/main" id="{4BAA435B-61D3-4799-B6F1-C70AE013F26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A2FFA74-9482-401B-AD44-DCD7FD84E8AE}"/>
              </a:ext>
            </a:extLst>
          </p:cNvPr>
          <p:cNvSpPr>
            <a:spLocks noGrp="1"/>
          </p:cNvSpPr>
          <p:nvPr>
            <p:ph type="sldNum" sz="quarter" idx="12"/>
          </p:nvPr>
        </p:nvSpPr>
        <p:spPr/>
        <p:txBody>
          <a:bodyPr/>
          <a:lstStyle/>
          <a:p>
            <a:fld id="{E14BD4E4-050E-4ACB-8A89-31FCB16D7A60}" type="slidenum">
              <a:rPr lang="en-US" smtClean="0"/>
              <a:t>‹#›</a:t>
            </a:fld>
            <a:endParaRPr lang="en-US"/>
          </a:p>
        </p:txBody>
      </p:sp>
    </p:spTree>
    <p:extLst>
      <p:ext uri="{BB962C8B-B14F-4D97-AF65-F5344CB8AC3E}">
        <p14:creationId xmlns:p14="http://schemas.microsoft.com/office/powerpoint/2010/main" val="264252483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0439347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p:cSld name="side headline only">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229842" y="0"/>
            <a:ext cx="5962158" cy="6858000"/>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6" y="1922588"/>
            <a:ext cx="4822951" cy="287771"/>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54" indent="0">
              <a:buNone/>
              <a:defRPr/>
            </a:lvl2pPr>
            <a:lvl3pPr marL="448107" indent="0">
              <a:buNone/>
              <a:defRPr/>
            </a:lvl3pPr>
            <a:lvl4pPr marL="672161" indent="0">
              <a:buNone/>
              <a:defRPr/>
            </a:lvl4pPr>
            <a:lvl5pPr marL="896214"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endParaRPr lang="en-US"/>
          </a:p>
        </p:txBody>
      </p:sp>
      <p:sp>
        <p:nvSpPr>
          <p:cNvPr id="3" name="Title 2">
            <a:extLst>
              <a:ext uri="{FF2B5EF4-FFF2-40B4-BE49-F238E27FC236}">
                <a16:creationId xmlns:a16="http://schemas.microsoft.com/office/drawing/2014/main" id="{1699A7B4-03BD-409C-B25C-C949AF273212}"/>
              </a:ext>
            </a:extLst>
          </p:cNvPr>
          <p:cNvSpPr>
            <a:spLocks noGrp="1"/>
          </p:cNvSpPr>
          <p:nvPr>
            <p:ph type="title"/>
          </p:nvPr>
        </p:nvSpPr>
        <p:spPr>
          <a:xfrm>
            <a:off x="455995" y="556382"/>
            <a:ext cx="5773848" cy="813819"/>
          </a:xfrm>
        </p:spPr>
        <p:txBody>
          <a:bodyPr/>
          <a:lstStyle/>
          <a:p>
            <a:r>
              <a:rPr lang="en-US"/>
              <a:t>Click to edit Master title style</a:t>
            </a:r>
          </a:p>
        </p:txBody>
      </p:sp>
    </p:spTree>
    <p:extLst>
      <p:ext uri="{BB962C8B-B14F-4D97-AF65-F5344CB8AC3E}">
        <p14:creationId xmlns:p14="http://schemas.microsoft.com/office/powerpoint/2010/main" val="1558441542"/>
      </p:ext>
    </p:extLst>
  </p:cSld>
  <p:clrMapOvr>
    <a:masterClrMapping/>
  </p:clrMapOvr>
  <p:transition>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192" rtl="0" eaLnBrk="1" latinLnBrk="0" hangingPunct="1">
              <a:lnSpc>
                <a:spcPct val="90000"/>
              </a:lnSpc>
              <a:spcBef>
                <a:spcPct val="0"/>
              </a:spcBef>
              <a:buNone/>
              <a:defRPr lang="en-US" sz="2800" b="0" kern="1200" cap="none" spc="-100" baseline="0" dirty="0">
                <a:ln w="3175">
                  <a:noFill/>
                </a:ln>
                <a:solidFill>
                  <a:schemeClr val="tx1">
                    <a:lumMod val="75000"/>
                  </a:schemeClr>
                </a:solidFill>
                <a:effectLst/>
                <a:latin typeface="+mj-lt"/>
                <a:ea typeface="+mn-ea"/>
                <a:cs typeface="Segoe UI" pitchFamily="34" charset="0"/>
              </a:defRPr>
            </a:lvl1pPr>
          </a:lstStyle>
          <a:p>
            <a:r>
              <a:rPr lang="en-US"/>
              <a:t>Click to edit Master title style</a:t>
            </a:r>
          </a:p>
        </p:txBody>
      </p:sp>
    </p:spTree>
    <p:extLst>
      <p:ext uri="{BB962C8B-B14F-4D97-AF65-F5344CB8AC3E}">
        <p14:creationId xmlns:p14="http://schemas.microsoft.com/office/powerpoint/2010/main" val="2505026464"/>
      </p:ext>
    </p:extLst>
  </p:cSld>
  <p:clrMapOvr>
    <a:masterClrMapping/>
  </p:clrMapOvr>
  <p:transition>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800926"/>
            <a:ext cx="11306469" cy="387798"/>
          </a:xfrm>
        </p:spPr>
        <p:txBody>
          <a:bodyPr wrap="square" lIns="0" tIns="0" rIns="0" bIns="0">
            <a:spAutoFit/>
          </a:bodyPr>
          <a:lstStyle>
            <a:lvl1pPr>
              <a:lnSpc>
                <a:spcPct val="90000"/>
              </a:lnSpc>
              <a:defRPr sz="2800" strike="noStrike" spc="0">
                <a:solidFill>
                  <a:schemeClr val="tx1"/>
                </a:solidFill>
              </a:defRPr>
            </a:lvl1pPr>
          </a:lstStyle>
          <a:p>
            <a:r>
              <a:rPr lang="en-US"/>
              <a:t>Title</a:t>
            </a:r>
          </a:p>
        </p:txBody>
      </p:sp>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Dynamics 365 </a:t>
            </a:r>
          </a:p>
        </p:txBody>
      </p:sp>
      <p:sp>
        <p:nvSpPr>
          <p:cNvPr id="5" name="Text Placeholder 4">
            <a:extLst>
              <a:ext uri="{FF2B5EF4-FFF2-40B4-BE49-F238E27FC236}">
                <a16:creationId xmlns:a16="http://schemas.microsoft.com/office/drawing/2014/main" id="{D7539E7D-0EA5-490F-8087-986D4FD50CE6}"/>
              </a:ext>
            </a:extLst>
          </p:cNvPr>
          <p:cNvSpPr>
            <a:spLocks noGrp="1"/>
          </p:cNvSpPr>
          <p:nvPr>
            <p:ph type="body" sz="quarter" idx="10"/>
          </p:nvPr>
        </p:nvSpPr>
        <p:spPr>
          <a:xfrm>
            <a:off x="457200" y="496888"/>
            <a:ext cx="7129463" cy="215444"/>
          </a:xfrm>
        </p:spPr>
        <p:txBody>
          <a:bodyPr tIns="0" bIns="0"/>
          <a:lstStyle>
            <a:lvl1pPr>
              <a:defRPr sz="1400">
                <a:latin typeface="+mn-lt"/>
              </a:defRPr>
            </a:lvl1pPr>
          </a:lstStyle>
          <a:p>
            <a:pPr lvl="0"/>
            <a:r>
              <a:rPr lang="en-US"/>
              <a:t>Click to edit Master text styles</a:t>
            </a:r>
          </a:p>
        </p:txBody>
      </p:sp>
    </p:spTree>
    <p:extLst>
      <p:ext uri="{BB962C8B-B14F-4D97-AF65-F5344CB8AC3E}">
        <p14:creationId xmlns:p14="http://schemas.microsoft.com/office/powerpoint/2010/main" val="2176468935"/>
      </p:ext>
    </p:extLst>
  </p:cSld>
  <p:clrMapOvr>
    <a:masterClrMapping/>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userDrawn="1">
  <p:cSld name="Section title blue">
    <p:bg>
      <p:bgPr>
        <a:solidFill>
          <a:schemeClr val="accent1"/>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4493843"/>
          </a:xfrm>
          <a:noFill/>
        </p:spPr>
        <p:txBody>
          <a:bodyPr vert="horz" wrap="square" lIns="0" tIns="0" rIns="0" bIns="0" rtlCol="0" anchor="ctr" anchorCtr="0">
            <a:noAutofit/>
          </a:bodyPr>
          <a:lstStyle>
            <a:lvl1pPr>
              <a:lnSpc>
                <a:spcPct val="90000"/>
              </a:lnSpc>
              <a:defRPr lang="en-US" sz="5295" spc="-147" dirty="0">
                <a:solidFill>
                  <a:schemeClr val="tx2"/>
                </a:solidFill>
              </a:defRPr>
            </a:lvl1pPr>
          </a:lstStyle>
          <a:p>
            <a:pPr marL="0" lvl="0">
              <a:lnSpc>
                <a:spcPts val="5491"/>
              </a:lnSpc>
            </a:pPr>
            <a:r>
              <a:rPr lang="en-US"/>
              <a:t>Section title</a:t>
            </a:r>
          </a:p>
        </p:txBody>
      </p:sp>
    </p:spTree>
    <p:extLst>
      <p:ext uri="{BB962C8B-B14F-4D97-AF65-F5344CB8AC3E}">
        <p14:creationId xmlns:p14="http://schemas.microsoft.com/office/powerpoint/2010/main" val="15148279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userDrawn="1">
  <p:cSld name="59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BE1677D-871C-4F79-9A88-CA713D8016DE}"/>
              </a:ext>
            </a:extLst>
          </p:cNvPr>
          <p:cNvSpPr/>
          <p:nvPr userDrawn="1"/>
        </p:nvSpPr>
        <p:spPr bwMode="auto">
          <a:xfrm>
            <a:off x="276625" y="291993"/>
            <a:ext cx="11633627" cy="6277856"/>
          </a:xfrm>
          <a:prstGeom prst="rect">
            <a:avLst/>
          </a:prstGeom>
          <a:solidFill>
            <a:schemeClr val="accent1"/>
          </a:solidFill>
          <a:ln w="10795" cap="flat" cmpd="sng" algn="ctr">
            <a:noFill/>
            <a:prstDash val="solid"/>
          </a:ln>
          <a:effectLst>
            <a:outerShdw blurRad="254000" dist="50800" dir="2700000" sx="101000" sy="101000" algn="tl" rotWithShape="0">
              <a:prstClr val="black">
                <a:alpha val="28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Tree>
    <p:extLst>
      <p:ext uri="{BB962C8B-B14F-4D97-AF65-F5344CB8AC3E}">
        <p14:creationId xmlns:p14="http://schemas.microsoft.com/office/powerpoint/2010/main" val="399754634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6_BLANK">
    <p:bg>
      <p:bgPr>
        <a:solidFill>
          <a:schemeClr val="tx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6D855B5-33FD-44AC-8D70-82F93AFAD4DA}"/>
              </a:ext>
            </a:extLst>
          </p:cNvPr>
          <p:cNvSpPr>
            <a:spLocks noGrp="1"/>
          </p:cNvSpPr>
          <p:nvPr>
            <p:ph type="body" sz="quarter" idx="10" hasCustomPrompt="1"/>
          </p:nvPr>
        </p:nvSpPr>
        <p:spPr>
          <a:xfrm>
            <a:off x="1197864" y="539315"/>
            <a:ext cx="2242919" cy="492443"/>
          </a:xfrm>
        </p:spPr>
        <p:txBody>
          <a:bodyPr tIns="0" bIns="0" anchor="ctr"/>
          <a:lstStyle>
            <a:lvl1pPr>
              <a:defRPr sz="1600">
                <a:solidFill>
                  <a:schemeClr val="bg1"/>
                </a:solidFill>
              </a:defRPr>
            </a:lvl1pPr>
          </a:lstStyle>
          <a:p>
            <a:pPr lvl="0"/>
            <a:r>
              <a:rPr lang="en-US"/>
              <a:t>CLICK TO EDIT MASTER TEXT STYLES</a:t>
            </a:r>
          </a:p>
        </p:txBody>
      </p:sp>
      <p:sp>
        <p:nvSpPr>
          <p:cNvPr id="4" name="Text Placeholder 3">
            <a:extLst>
              <a:ext uri="{FF2B5EF4-FFF2-40B4-BE49-F238E27FC236}">
                <a16:creationId xmlns:a16="http://schemas.microsoft.com/office/drawing/2014/main" id="{11779AC8-33F0-47A5-8C0B-B60759134522}"/>
              </a:ext>
            </a:extLst>
          </p:cNvPr>
          <p:cNvSpPr>
            <a:spLocks noGrp="1"/>
          </p:cNvSpPr>
          <p:nvPr>
            <p:ph type="body" sz="quarter" idx="11"/>
          </p:nvPr>
        </p:nvSpPr>
        <p:spPr>
          <a:xfrm>
            <a:off x="457199" y="1444752"/>
            <a:ext cx="5858759" cy="2039935"/>
          </a:xfrm>
        </p:spPr>
        <p:txBody>
          <a:bodyPr/>
          <a:lstStyle>
            <a:lvl1pPr>
              <a:defRPr sz="40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cxnSp>
        <p:nvCxnSpPr>
          <p:cNvPr id="5" name="Straight Connector 4">
            <a:extLst>
              <a:ext uri="{FF2B5EF4-FFF2-40B4-BE49-F238E27FC236}">
                <a16:creationId xmlns:a16="http://schemas.microsoft.com/office/drawing/2014/main" id="{672A55C4-8D2F-47E2-92A3-53F66128DF2C}"/>
              </a:ext>
            </a:extLst>
          </p:cNvPr>
          <p:cNvCxnSpPr/>
          <p:nvPr userDrawn="1"/>
        </p:nvCxnSpPr>
        <p:spPr>
          <a:xfrm>
            <a:off x="455580" y="4165743"/>
            <a:ext cx="473386" cy="0"/>
          </a:xfrm>
          <a:prstGeom prst="line">
            <a:avLst/>
          </a:prstGeom>
          <a:ln w="254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C2ABD898-5940-4234-BE04-22A4B5EFAB25}"/>
              </a:ext>
            </a:extLst>
          </p:cNvPr>
          <p:cNvSpPr>
            <a:spLocks noGrp="1"/>
          </p:cNvSpPr>
          <p:nvPr>
            <p:ph type="body" sz="quarter" idx="12"/>
          </p:nvPr>
        </p:nvSpPr>
        <p:spPr>
          <a:xfrm>
            <a:off x="457200" y="5303838"/>
            <a:ext cx="3264408" cy="461665"/>
          </a:xfrm>
        </p:spPr>
        <p:txBody>
          <a:bodyPr rIns="0"/>
          <a:lstStyle>
            <a:lvl1pPr algn="ctr">
              <a:defRPr sz="18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a:t>
            </a:r>
          </a:p>
        </p:txBody>
      </p:sp>
      <p:sp>
        <p:nvSpPr>
          <p:cNvPr id="9" name="Text Placeholder 6">
            <a:extLst>
              <a:ext uri="{FF2B5EF4-FFF2-40B4-BE49-F238E27FC236}">
                <a16:creationId xmlns:a16="http://schemas.microsoft.com/office/drawing/2014/main" id="{F9592142-13A7-4BE0-8E04-7110CCB6B2B0}"/>
              </a:ext>
            </a:extLst>
          </p:cNvPr>
          <p:cNvSpPr>
            <a:spLocks noGrp="1"/>
          </p:cNvSpPr>
          <p:nvPr>
            <p:ph type="body" sz="quarter" idx="14"/>
          </p:nvPr>
        </p:nvSpPr>
        <p:spPr>
          <a:xfrm>
            <a:off x="4279155" y="5303838"/>
            <a:ext cx="3266977" cy="461665"/>
          </a:xfrm>
        </p:spPr>
        <p:txBody>
          <a:bodyPr rIns="0"/>
          <a:lstStyle>
            <a:lvl1pPr algn="ctr">
              <a:defRPr sz="18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a:t>
            </a:r>
          </a:p>
        </p:txBody>
      </p:sp>
      <p:sp>
        <p:nvSpPr>
          <p:cNvPr id="11" name="Text Placeholder 6">
            <a:extLst>
              <a:ext uri="{FF2B5EF4-FFF2-40B4-BE49-F238E27FC236}">
                <a16:creationId xmlns:a16="http://schemas.microsoft.com/office/drawing/2014/main" id="{61A8C547-109B-4CF2-B985-9B7062E0E976}"/>
              </a:ext>
            </a:extLst>
          </p:cNvPr>
          <p:cNvSpPr>
            <a:spLocks noGrp="1"/>
          </p:cNvSpPr>
          <p:nvPr>
            <p:ph type="body" sz="quarter" idx="16"/>
          </p:nvPr>
        </p:nvSpPr>
        <p:spPr>
          <a:xfrm>
            <a:off x="8103680" y="5303838"/>
            <a:ext cx="3264408" cy="461665"/>
          </a:xfrm>
        </p:spPr>
        <p:txBody>
          <a:bodyPr rIns="0"/>
          <a:lstStyle>
            <a:lvl1pPr algn="ctr">
              <a:defRPr sz="18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a:t>
            </a:r>
          </a:p>
        </p:txBody>
      </p:sp>
    </p:spTree>
    <p:extLst>
      <p:ext uri="{BB962C8B-B14F-4D97-AF65-F5344CB8AC3E}">
        <p14:creationId xmlns:p14="http://schemas.microsoft.com/office/powerpoint/2010/main" val="2622060057"/>
      </p:ext>
    </p:extLst>
  </p:cSld>
  <p:clrMapOvr>
    <a:masterClrMapping/>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5_BLANK">
    <p:bg>
      <p:bgPr>
        <a:solidFill>
          <a:schemeClr val="tx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6D855B5-33FD-44AC-8D70-82F93AFAD4DA}"/>
              </a:ext>
            </a:extLst>
          </p:cNvPr>
          <p:cNvSpPr>
            <a:spLocks noGrp="1"/>
          </p:cNvSpPr>
          <p:nvPr>
            <p:ph type="body" sz="quarter" idx="10" hasCustomPrompt="1"/>
          </p:nvPr>
        </p:nvSpPr>
        <p:spPr>
          <a:xfrm>
            <a:off x="1197864" y="539315"/>
            <a:ext cx="2242919" cy="492443"/>
          </a:xfrm>
        </p:spPr>
        <p:txBody>
          <a:bodyPr tIns="0" bIns="0" anchor="ctr"/>
          <a:lstStyle>
            <a:lvl1pPr>
              <a:defRPr sz="1600">
                <a:solidFill>
                  <a:schemeClr val="bg1"/>
                </a:solidFill>
              </a:defRPr>
            </a:lvl1pPr>
          </a:lstStyle>
          <a:p>
            <a:pPr lvl="0"/>
            <a:r>
              <a:rPr lang="en-US"/>
              <a:t>CLICK TO EDIT MASTER TEXT STYLES</a:t>
            </a:r>
          </a:p>
        </p:txBody>
      </p:sp>
      <p:sp>
        <p:nvSpPr>
          <p:cNvPr id="4" name="Text Placeholder 3">
            <a:extLst>
              <a:ext uri="{FF2B5EF4-FFF2-40B4-BE49-F238E27FC236}">
                <a16:creationId xmlns:a16="http://schemas.microsoft.com/office/drawing/2014/main" id="{11779AC8-33F0-47A5-8C0B-B60759134522}"/>
              </a:ext>
            </a:extLst>
          </p:cNvPr>
          <p:cNvSpPr>
            <a:spLocks noGrp="1"/>
          </p:cNvSpPr>
          <p:nvPr>
            <p:ph type="body" sz="quarter" idx="11"/>
          </p:nvPr>
        </p:nvSpPr>
        <p:spPr>
          <a:xfrm>
            <a:off x="457200" y="1444752"/>
            <a:ext cx="5638800" cy="2039935"/>
          </a:xfrm>
        </p:spPr>
        <p:txBody>
          <a:bodyPr/>
          <a:lstStyle>
            <a:lvl1pPr>
              <a:defRPr sz="40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cxnSp>
        <p:nvCxnSpPr>
          <p:cNvPr id="5" name="Straight Connector 4">
            <a:extLst>
              <a:ext uri="{FF2B5EF4-FFF2-40B4-BE49-F238E27FC236}">
                <a16:creationId xmlns:a16="http://schemas.microsoft.com/office/drawing/2014/main" id="{672A55C4-8D2F-47E2-92A3-53F66128DF2C}"/>
              </a:ext>
            </a:extLst>
          </p:cNvPr>
          <p:cNvCxnSpPr/>
          <p:nvPr userDrawn="1"/>
        </p:nvCxnSpPr>
        <p:spPr>
          <a:xfrm>
            <a:off x="455580" y="4165743"/>
            <a:ext cx="473386" cy="0"/>
          </a:xfrm>
          <a:prstGeom prst="line">
            <a:avLst/>
          </a:prstGeom>
          <a:ln w="254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C2ABD898-5940-4234-BE04-22A4B5EFAB25}"/>
              </a:ext>
            </a:extLst>
          </p:cNvPr>
          <p:cNvSpPr>
            <a:spLocks noGrp="1"/>
          </p:cNvSpPr>
          <p:nvPr>
            <p:ph type="body" sz="quarter" idx="12"/>
          </p:nvPr>
        </p:nvSpPr>
        <p:spPr>
          <a:xfrm>
            <a:off x="1325880" y="5080000"/>
            <a:ext cx="2209325" cy="276999"/>
          </a:xfrm>
        </p:spPr>
        <p:txBody>
          <a:bodyPr tIns="0" rIns="0" bIns="0" anchor="t"/>
          <a:lstStyle>
            <a:lvl1pPr algn="l">
              <a:defRPr sz="18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a:t>
            </a:r>
          </a:p>
        </p:txBody>
      </p:sp>
      <p:sp>
        <p:nvSpPr>
          <p:cNvPr id="8" name="Text Placeholder 6">
            <a:extLst>
              <a:ext uri="{FF2B5EF4-FFF2-40B4-BE49-F238E27FC236}">
                <a16:creationId xmlns:a16="http://schemas.microsoft.com/office/drawing/2014/main" id="{1092CC28-3B00-4BED-81DB-23E11FF5637E}"/>
              </a:ext>
            </a:extLst>
          </p:cNvPr>
          <p:cNvSpPr>
            <a:spLocks noGrp="1"/>
          </p:cNvSpPr>
          <p:nvPr>
            <p:ph type="body" sz="quarter" idx="13"/>
          </p:nvPr>
        </p:nvSpPr>
        <p:spPr>
          <a:xfrm>
            <a:off x="5367528" y="5080000"/>
            <a:ext cx="2209325" cy="276999"/>
          </a:xfrm>
        </p:spPr>
        <p:txBody>
          <a:bodyPr tIns="0" rIns="0" bIns="0" anchor="t"/>
          <a:lstStyle>
            <a:lvl1pPr algn="l">
              <a:defRPr sz="18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a:t>
            </a:r>
          </a:p>
        </p:txBody>
      </p:sp>
    </p:spTree>
    <p:extLst>
      <p:ext uri="{BB962C8B-B14F-4D97-AF65-F5344CB8AC3E}">
        <p14:creationId xmlns:p14="http://schemas.microsoft.com/office/powerpoint/2010/main" val="3288801947"/>
      </p:ext>
    </p:extLst>
  </p:cSld>
  <p:clrMapOvr>
    <a:masterClrMapping/>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8_BLANK">
    <p:bg>
      <p:bgPr>
        <a:solidFill>
          <a:schemeClr val="tx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6D855B5-33FD-44AC-8D70-82F93AFAD4DA}"/>
              </a:ext>
            </a:extLst>
          </p:cNvPr>
          <p:cNvSpPr>
            <a:spLocks noGrp="1"/>
          </p:cNvSpPr>
          <p:nvPr>
            <p:ph type="body" sz="quarter" idx="10" hasCustomPrompt="1"/>
          </p:nvPr>
        </p:nvSpPr>
        <p:spPr>
          <a:xfrm>
            <a:off x="1197864" y="539315"/>
            <a:ext cx="2242919" cy="492443"/>
          </a:xfrm>
        </p:spPr>
        <p:txBody>
          <a:bodyPr tIns="0" bIns="0" anchor="ctr"/>
          <a:lstStyle>
            <a:lvl1pPr>
              <a:defRPr sz="1600">
                <a:solidFill>
                  <a:schemeClr val="bg1"/>
                </a:solidFill>
              </a:defRPr>
            </a:lvl1pPr>
          </a:lstStyle>
          <a:p>
            <a:pPr lvl="0"/>
            <a:r>
              <a:rPr lang="en-US"/>
              <a:t>CLICK TO EDIT MASTER TEXT STYLES</a:t>
            </a:r>
          </a:p>
        </p:txBody>
      </p:sp>
      <p:sp>
        <p:nvSpPr>
          <p:cNvPr id="4" name="Text Placeholder 3">
            <a:extLst>
              <a:ext uri="{FF2B5EF4-FFF2-40B4-BE49-F238E27FC236}">
                <a16:creationId xmlns:a16="http://schemas.microsoft.com/office/drawing/2014/main" id="{11779AC8-33F0-47A5-8C0B-B60759134522}"/>
              </a:ext>
            </a:extLst>
          </p:cNvPr>
          <p:cNvSpPr>
            <a:spLocks noGrp="1"/>
          </p:cNvSpPr>
          <p:nvPr>
            <p:ph type="body" sz="quarter" idx="11"/>
          </p:nvPr>
        </p:nvSpPr>
        <p:spPr>
          <a:xfrm>
            <a:off x="457200" y="1444752"/>
            <a:ext cx="5638800" cy="2039935"/>
          </a:xfrm>
        </p:spPr>
        <p:txBody>
          <a:bodyPr/>
          <a:lstStyle>
            <a:lvl1pPr>
              <a:defRPr sz="40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cxnSp>
        <p:nvCxnSpPr>
          <p:cNvPr id="5" name="Straight Connector 4">
            <a:extLst>
              <a:ext uri="{FF2B5EF4-FFF2-40B4-BE49-F238E27FC236}">
                <a16:creationId xmlns:a16="http://schemas.microsoft.com/office/drawing/2014/main" id="{672A55C4-8D2F-47E2-92A3-53F66128DF2C}"/>
              </a:ext>
            </a:extLst>
          </p:cNvPr>
          <p:cNvCxnSpPr/>
          <p:nvPr userDrawn="1"/>
        </p:nvCxnSpPr>
        <p:spPr>
          <a:xfrm>
            <a:off x="455580" y="4165743"/>
            <a:ext cx="473386" cy="0"/>
          </a:xfrm>
          <a:prstGeom prst="line">
            <a:avLst/>
          </a:prstGeom>
          <a:ln w="254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C2ABD898-5940-4234-BE04-22A4B5EFAB25}"/>
              </a:ext>
            </a:extLst>
          </p:cNvPr>
          <p:cNvSpPr>
            <a:spLocks noGrp="1"/>
          </p:cNvSpPr>
          <p:nvPr>
            <p:ph type="body" sz="quarter" idx="12"/>
          </p:nvPr>
        </p:nvSpPr>
        <p:spPr>
          <a:xfrm>
            <a:off x="1509573" y="5087489"/>
            <a:ext cx="2209325" cy="276999"/>
          </a:xfrm>
        </p:spPr>
        <p:txBody>
          <a:bodyPr tIns="0" rIns="0" bIns="0" anchor="t"/>
          <a:lstStyle>
            <a:lvl1pPr algn="l">
              <a:defRPr sz="18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a:t>
            </a:r>
          </a:p>
        </p:txBody>
      </p:sp>
      <p:sp>
        <p:nvSpPr>
          <p:cNvPr id="8" name="Text Placeholder 6">
            <a:extLst>
              <a:ext uri="{FF2B5EF4-FFF2-40B4-BE49-F238E27FC236}">
                <a16:creationId xmlns:a16="http://schemas.microsoft.com/office/drawing/2014/main" id="{1092CC28-3B00-4BED-81DB-23E11FF5637E}"/>
              </a:ext>
            </a:extLst>
          </p:cNvPr>
          <p:cNvSpPr>
            <a:spLocks noGrp="1"/>
          </p:cNvSpPr>
          <p:nvPr>
            <p:ph type="body" sz="quarter" idx="13"/>
          </p:nvPr>
        </p:nvSpPr>
        <p:spPr>
          <a:xfrm>
            <a:off x="5465137" y="5087489"/>
            <a:ext cx="2209325" cy="276999"/>
          </a:xfrm>
        </p:spPr>
        <p:txBody>
          <a:bodyPr tIns="0" rIns="0" bIns="0" anchor="t"/>
          <a:lstStyle>
            <a:lvl1pPr algn="l">
              <a:defRPr sz="18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a:t>
            </a:r>
          </a:p>
        </p:txBody>
      </p:sp>
      <p:grpSp>
        <p:nvGrpSpPr>
          <p:cNvPr id="9" name="Group 8">
            <a:extLst>
              <a:ext uri="{FF2B5EF4-FFF2-40B4-BE49-F238E27FC236}">
                <a16:creationId xmlns:a16="http://schemas.microsoft.com/office/drawing/2014/main" id="{96345236-4116-4003-BB61-80F1D411174E}"/>
              </a:ext>
            </a:extLst>
          </p:cNvPr>
          <p:cNvGrpSpPr/>
          <p:nvPr userDrawn="1"/>
        </p:nvGrpSpPr>
        <p:grpSpPr>
          <a:xfrm>
            <a:off x="475488" y="493776"/>
            <a:ext cx="583313" cy="583943"/>
            <a:chOff x="437407" y="353055"/>
            <a:chExt cx="583313" cy="583943"/>
          </a:xfrm>
        </p:grpSpPr>
        <p:sp>
          <p:nvSpPr>
            <p:cNvPr id="10" name="Oval 9">
              <a:extLst>
                <a:ext uri="{FF2B5EF4-FFF2-40B4-BE49-F238E27FC236}">
                  <a16:creationId xmlns:a16="http://schemas.microsoft.com/office/drawing/2014/main" id="{B3DE7B8A-35C5-4845-B08A-FC5B5B4E7BBD}"/>
                </a:ext>
              </a:extLst>
            </p:cNvPr>
            <p:cNvSpPr/>
            <p:nvPr/>
          </p:nvSpPr>
          <p:spPr bwMode="auto">
            <a:xfrm>
              <a:off x="437407" y="353055"/>
              <a:ext cx="583313" cy="583943"/>
            </a:xfrm>
            <a:prstGeom prst="ellipse">
              <a:avLst/>
            </a:prstGeom>
            <a:solidFill>
              <a:schemeClr val="accent5"/>
            </a:solidFill>
            <a:ln w="571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a:extLst>
                <a:ext uri="{FF2B5EF4-FFF2-40B4-BE49-F238E27FC236}">
                  <a16:creationId xmlns:a16="http://schemas.microsoft.com/office/drawing/2014/main" id="{8BC13F8F-8B04-4C4A-839E-29648AF62C0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64564" y="478120"/>
              <a:ext cx="328999" cy="333813"/>
            </a:xfrm>
            <a:prstGeom prst="rect">
              <a:avLst/>
            </a:prstGeom>
          </p:spPr>
        </p:pic>
      </p:grpSp>
    </p:spTree>
    <p:extLst>
      <p:ext uri="{BB962C8B-B14F-4D97-AF65-F5344CB8AC3E}">
        <p14:creationId xmlns:p14="http://schemas.microsoft.com/office/powerpoint/2010/main" val="1325174870"/>
      </p:ext>
    </p:extLst>
  </p:cSld>
  <p:clrMapOvr>
    <a:masterClrMapping/>
  </p:clrMapOvr>
  <p:transition>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10_BLANK">
    <p:bg>
      <p:bgPr>
        <a:solidFill>
          <a:schemeClr val="tx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6D855B5-33FD-44AC-8D70-82F93AFAD4DA}"/>
              </a:ext>
            </a:extLst>
          </p:cNvPr>
          <p:cNvSpPr>
            <a:spLocks noGrp="1"/>
          </p:cNvSpPr>
          <p:nvPr>
            <p:ph type="body" sz="quarter" idx="10" hasCustomPrompt="1"/>
          </p:nvPr>
        </p:nvSpPr>
        <p:spPr>
          <a:xfrm>
            <a:off x="1197864" y="539315"/>
            <a:ext cx="2242919" cy="492443"/>
          </a:xfrm>
        </p:spPr>
        <p:txBody>
          <a:bodyPr tIns="0" bIns="0" anchor="ctr"/>
          <a:lstStyle>
            <a:lvl1pPr>
              <a:defRPr sz="1600">
                <a:solidFill>
                  <a:schemeClr val="bg1"/>
                </a:solidFill>
              </a:defRPr>
            </a:lvl1pPr>
          </a:lstStyle>
          <a:p>
            <a:pPr lvl="0"/>
            <a:r>
              <a:rPr lang="en-US"/>
              <a:t>CLICK TO EDIT MASTER TEXT STYLES</a:t>
            </a:r>
          </a:p>
        </p:txBody>
      </p:sp>
      <p:sp>
        <p:nvSpPr>
          <p:cNvPr id="4" name="Text Placeholder 3">
            <a:extLst>
              <a:ext uri="{FF2B5EF4-FFF2-40B4-BE49-F238E27FC236}">
                <a16:creationId xmlns:a16="http://schemas.microsoft.com/office/drawing/2014/main" id="{11779AC8-33F0-47A5-8C0B-B60759134522}"/>
              </a:ext>
            </a:extLst>
          </p:cNvPr>
          <p:cNvSpPr>
            <a:spLocks noGrp="1"/>
          </p:cNvSpPr>
          <p:nvPr>
            <p:ph type="body" sz="quarter" idx="11"/>
          </p:nvPr>
        </p:nvSpPr>
        <p:spPr>
          <a:xfrm>
            <a:off x="457200" y="1444752"/>
            <a:ext cx="5638800" cy="2039935"/>
          </a:xfrm>
        </p:spPr>
        <p:txBody>
          <a:bodyPr/>
          <a:lstStyle>
            <a:lvl1pPr>
              <a:defRPr sz="40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cxnSp>
        <p:nvCxnSpPr>
          <p:cNvPr id="5" name="Straight Connector 4">
            <a:extLst>
              <a:ext uri="{FF2B5EF4-FFF2-40B4-BE49-F238E27FC236}">
                <a16:creationId xmlns:a16="http://schemas.microsoft.com/office/drawing/2014/main" id="{672A55C4-8D2F-47E2-92A3-53F66128DF2C}"/>
              </a:ext>
            </a:extLst>
          </p:cNvPr>
          <p:cNvCxnSpPr/>
          <p:nvPr userDrawn="1"/>
        </p:nvCxnSpPr>
        <p:spPr>
          <a:xfrm>
            <a:off x="455580" y="4165743"/>
            <a:ext cx="473386" cy="0"/>
          </a:xfrm>
          <a:prstGeom prst="line">
            <a:avLst/>
          </a:prstGeom>
          <a:ln w="254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C2ABD898-5940-4234-BE04-22A4B5EFAB25}"/>
              </a:ext>
            </a:extLst>
          </p:cNvPr>
          <p:cNvSpPr>
            <a:spLocks noGrp="1"/>
          </p:cNvSpPr>
          <p:nvPr>
            <p:ph type="body" sz="quarter" idx="12"/>
          </p:nvPr>
        </p:nvSpPr>
        <p:spPr>
          <a:xfrm>
            <a:off x="1509573" y="5087489"/>
            <a:ext cx="2209325" cy="276999"/>
          </a:xfrm>
        </p:spPr>
        <p:txBody>
          <a:bodyPr tIns="0" rIns="0" bIns="0" anchor="t"/>
          <a:lstStyle>
            <a:lvl1pPr algn="l">
              <a:defRPr sz="18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a:t>
            </a:r>
          </a:p>
        </p:txBody>
      </p:sp>
      <p:grpSp>
        <p:nvGrpSpPr>
          <p:cNvPr id="12" name="Group 11">
            <a:extLst>
              <a:ext uri="{FF2B5EF4-FFF2-40B4-BE49-F238E27FC236}">
                <a16:creationId xmlns:a16="http://schemas.microsoft.com/office/drawing/2014/main" id="{53344552-BB7B-40DF-80A1-AC4A55E64FC3}"/>
              </a:ext>
            </a:extLst>
          </p:cNvPr>
          <p:cNvGrpSpPr/>
          <p:nvPr userDrawn="1"/>
        </p:nvGrpSpPr>
        <p:grpSpPr>
          <a:xfrm>
            <a:off x="475115" y="491398"/>
            <a:ext cx="583313" cy="583943"/>
            <a:chOff x="437407" y="353055"/>
            <a:chExt cx="583313" cy="583943"/>
          </a:xfrm>
        </p:grpSpPr>
        <p:sp>
          <p:nvSpPr>
            <p:cNvPr id="13" name="Oval 12">
              <a:extLst>
                <a:ext uri="{FF2B5EF4-FFF2-40B4-BE49-F238E27FC236}">
                  <a16:creationId xmlns:a16="http://schemas.microsoft.com/office/drawing/2014/main" id="{6842116A-B193-44C5-8376-C75526814AFF}"/>
                </a:ext>
              </a:extLst>
            </p:cNvPr>
            <p:cNvSpPr/>
            <p:nvPr/>
          </p:nvSpPr>
          <p:spPr bwMode="auto">
            <a:xfrm>
              <a:off x="437407" y="353055"/>
              <a:ext cx="583313" cy="583943"/>
            </a:xfrm>
            <a:prstGeom prst="ellipse">
              <a:avLst/>
            </a:prstGeom>
            <a:solidFill>
              <a:schemeClr val="accent5"/>
            </a:solidFill>
            <a:ln w="571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 name="Graphic 11">
              <a:extLst>
                <a:ext uri="{FF2B5EF4-FFF2-40B4-BE49-F238E27FC236}">
                  <a16:creationId xmlns:a16="http://schemas.microsoft.com/office/drawing/2014/main" id="{86EB7323-F21F-4FD3-A576-C18D9EC204E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69689" y="507866"/>
              <a:ext cx="313510" cy="274320"/>
            </a:xfrm>
            <a:prstGeom prst="rect">
              <a:avLst/>
            </a:prstGeom>
          </p:spPr>
        </p:pic>
      </p:grpSp>
    </p:spTree>
    <p:extLst>
      <p:ext uri="{BB962C8B-B14F-4D97-AF65-F5344CB8AC3E}">
        <p14:creationId xmlns:p14="http://schemas.microsoft.com/office/powerpoint/2010/main" val="3828539011"/>
      </p:ext>
    </p:extLst>
  </p:cSld>
  <p:clrMapOvr>
    <a:masterClrMapping/>
  </p:clrMapOvr>
  <p:transition>
    <p:fade/>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14_BLANK">
    <p:bg>
      <p:bgPr>
        <a:solidFill>
          <a:schemeClr val="tx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6D855B5-33FD-44AC-8D70-82F93AFAD4DA}"/>
              </a:ext>
            </a:extLst>
          </p:cNvPr>
          <p:cNvSpPr>
            <a:spLocks noGrp="1"/>
          </p:cNvSpPr>
          <p:nvPr>
            <p:ph type="body" sz="quarter" idx="10" hasCustomPrompt="1"/>
          </p:nvPr>
        </p:nvSpPr>
        <p:spPr>
          <a:xfrm>
            <a:off x="1197864" y="539315"/>
            <a:ext cx="2242919" cy="492443"/>
          </a:xfrm>
        </p:spPr>
        <p:txBody>
          <a:bodyPr tIns="0" bIns="0" anchor="ctr"/>
          <a:lstStyle>
            <a:lvl1pPr>
              <a:defRPr sz="1600">
                <a:solidFill>
                  <a:schemeClr val="bg1"/>
                </a:solidFill>
              </a:defRPr>
            </a:lvl1pPr>
          </a:lstStyle>
          <a:p>
            <a:pPr lvl="0"/>
            <a:r>
              <a:rPr lang="en-US"/>
              <a:t>CLICK TO EDIT MASTER TEXT STYLES</a:t>
            </a:r>
          </a:p>
        </p:txBody>
      </p:sp>
      <p:sp>
        <p:nvSpPr>
          <p:cNvPr id="4" name="Text Placeholder 3">
            <a:extLst>
              <a:ext uri="{FF2B5EF4-FFF2-40B4-BE49-F238E27FC236}">
                <a16:creationId xmlns:a16="http://schemas.microsoft.com/office/drawing/2014/main" id="{11779AC8-33F0-47A5-8C0B-B60759134522}"/>
              </a:ext>
            </a:extLst>
          </p:cNvPr>
          <p:cNvSpPr>
            <a:spLocks noGrp="1"/>
          </p:cNvSpPr>
          <p:nvPr>
            <p:ph type="body" sz="quarter" idx="11"/>
          </p:nvPr>
        </p:nvSpPr>
        <p:spPr>
          <a:xfrm>
            <a:off x="457200" y="1444752"/>
            <a:ext cx="5638800" cy="2039935"/>
          </a:xfrm>
        </p:spPr>
        <p:txBody>
          <a:bodyPr/>
          <a:lstStyle>
            <a:lvl1pPr>
              <a:defRPr sz="40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cxnSp>
        <p:nvCxnSpPr>
          <p:cNvPr id="5" name="Straight Connector 4">
            <a:extLst>
              <a:ext uri="{FF2B5EF4-FFF2-40B4-BE49-F238E27FC236}">
                <a16:creationId xmlns:a16="http://schemas.microsoft.com/office/drawing/2014/main" id="{672A55C4-8D2F-47E2-92A3-53F66128DF2C}"/>
              </a:ext>
            </a:extLst>
          </p:cNvPr>
          <p:cNvCxnSpPr/>
          <p:nvPr userDrawn="1"/>
        </p:nvCxnSpPr>
        <p:spPr>
          <a:xfrm>
            <a:off x="455580" y="4165743"/>
            <a:ext cx="473386" cy="0"/>
          </a:xfrm>
          <a:prstGeom prst="line">
            <a:avLst/>
          </a:prstGeom>
          <a:ln w="254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C2ABD898-5940-4234-BE04-22A4B5EFAB25}"/>
              </a:ext>
            </a:extLst>
          </p:cNvPr>
          <p:cNvSpPr>
            <a:spLocks noGrp="1"/>
          </p:cNvSpPr>
          <p:nvPr>
            <p:ph type="body" sz="quarter" idx="12"/>
          </p:nvPr>
        </p:nvSpPr>
        <p:spPr>
          <a:xfrm>
            <a:off x="1509573" y="5087489"/>
            <a:ext cx="2209325" cy="276999"/>
          </a:xfrm>
        </p:spPr>
        <p:txBody>
          <a:bodyPr tIns="0" rIns="0" bIns="0" anchor="t"/>
          <a:lstStyle>
            <a:lvl1pPr algn="l">
              <a:defRPr sz="18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a:t>
            </a:r>
          </a:p>
        </p:txBody>
      </p:sp>
      <p:grpSp>
        <p:nvGrpSpPr>
          <p:cNvPr id="9" name="Group 8">
            <a:extLst>
              <a:ext uri="{FF2B5EF4-FFF2-40B4-BE49-F238E27FC236}">
                <a16:creationId xmlns:a16="http://schemas.microsoft.com/office/drawing/2014/main" id="{BDBF2F25-846D-4945-8931-D35BC0C392B3}"/>
              </a:ext>
            </a:extLst>
          </p:cNvPr>
          <p:cNvGrpSpPr/>
          <p:nvPr userDrawn="1"/>
        </p:nvGrpSpPr>
        <p:grpSpPr>
          <a:xfrm>
            <a:off x="475488" y="493776"/>
            <a:ext cx="583313" cy="583943"/>
            <a:chOff x="437407" y="353055"/>
            <a:chExt cx="583313" cy="583943"/>
          </a:xfrm>
        </p:grpSpPr>
        <p:sp>
          <p:nvSpPr>
            <p:cNvPr id="10" name="Oval 9">
              <a:extLst>
                <a:ext uri="{FF2B5EF4-FFF2-40B4-BE49-F238E27FC236}">
                  <a16:creationId xmlns:a16="http://schemas.microsoft.com/office/drawing/2014/main" id="{ADF83923-451A-47C6-93F9-80C4F3994248}"/>
                </a:ext>
              </a:extLst>
            </p:cNvPr>
            <p:cNvSpPr/>
            <p:nvPr/>
          </p:nvSpPr>
          <p:spPr bwMode="auto">
            <a:xfrm>
              <a:off x="437407" y="353055"/>
              <a:ext cx="583313" cy="583943"/>
            </a:xfrm>
            <a:prstGeom prst="ellipse">
              <a:avLst/>
            </a:prstGeom>
            <a:solidFill>
              <a:schemeClr val="accent5"/>
            </a:solidFill>
            <a:ln w="571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a:extLst>
                <a:ext uri="{FF2B5EF4-FFF2-40B4-BE49-F238E27FC236}">
                  <a16:creationId xmlns:a16="http://schemas.microsoft.com/office/drawing/2014/main" id="{DBB53FF7-D761-4E9D-9590-30692484A17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64564" y="478120"/>
              <a:ext cx="328999" cy="333813"/>
            </a:xfrm>
            <a:prstGeom prst="rect">
              <a:avLst/>
            </a:prstGeom>
          </p:spPr>
        </p:pic>
      </p:grpSp>
    </p:spTree>
    <p:extLst>
      <p:ext uri="{BB962C8B-B14F-4D97-AF65-F5344CB8AC3E}">
        <p14:creationId xmlns:p14="http://schemas.microsoft.com/office/powerpoint/2010/main" val="3648087614"/>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ree Column Bullet with Subhead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738664"/>
          </a:xfrm>
        </p:spPr>
        <p:txBody>
          <a:bodyPr anchor="t"/>
          <a:lstStyle>
            <a:lvl1pPr marL="0" indent="0">
              <a:spcBef>
                <a:spcPts val="0"/>
              </a:spcBef>
              <a:buNone/>
              <a:defRPr sz="24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738664"/>
          </a:xfrm>
        </p:spPr>
        <p:txBody>
          <a:bodyPr anchor="t"/>
          <a:lstStyle>
            <a:lvl1pPr marL="0" indent="0">
              <a:spcBef>
                <a:spcPts val="0"/>
              </a:spcBef>
              <a:buNone/>
              <a:defRPr sz="24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738664"/>
          </a:xfrm>
        </p:spPr>
        <p:txBody>
          <a:bodyPr anchor="t"/>
          <a:lstStyle>
            <a:lvl1pPr marL="0" indent="0">
              <a:spcBef>
                <a:spcPts val="0"/>
              </a:spcBef>
              <a:buNone/>
              <a:defRPr sz="24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96997729"/>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7_BLANK">
    <p:bg>
      <p:bgPr>
        <a:solidFill>
          <a:schemeClr val="tx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6D855B5-33FD-44AC-8D70-82F93AFAD4DA}"/>
              </a:ext>
            </a:extLst>
          </p:cNvPr>
          <p:cNvSpPr>
            <a:spLocks noGrp="1"/>
          </p:cNvSpPr>
          <p:nvPr>
            <p:ph type="body" sz="quarter" idx="10" hasCustomPrompt="1"/>
          </p:nvPr>
        </p:nvSpPr>
        <p:spPr>
          <a:xfrm>
            <a:off x="1197864" y="539315"/>
            <a:ext cx="2242919" cy="492443"/>
          </a:xfrm>
        </p:spPr>
        <p:txBody>
          <a:bodyPr tIns="0" bIns="0" anchor="ctr"/>
          <a:lstStyle>
            <a:lvl1pPr>
              <a:defRPr sz="1600">
                <a:solidFill>
                  <a:schemeClr val="bg1"/>
                </a:solidFill>
              </a:defRPr>
            </a:lvl1pPr>
          </a:lstStyle>
          <a:p>
            <a:pPr lvl="0"/>
            <a:r>
              <a:rPr lang="en-US"/>
              <a:t>CLICK TO EDIT MASTER TEXT STYLES</a:t>
            </a:r>
          </a:p>
        </p:txBody>
      </p:sp>
      <p:sp>
        <p:nvSpPr>
          <p:cNvPr id="4" name="Text Placeholder 3">
            <a:extLst>
              <a:ext uri="{FF2B5EF4-FFF2-40B4-BE49-F238E27FC236}">
                <a16:creationId xmlns:a16="http://schemas.microsoft.com/office/drawing/2014/main" id="{11779AC8-33F0-47A5-8C0B-B60759134522}"/>
              </a:ext>
            </a:extLst>
          </p:cNvPr>
          <p:cNvSpPr>
            <a:spLocks noGrp="1"/>
          </p:cNvSpPr>
          <p:nvPr>
            <p:ph type="body" sz="quarter" idx="11"/>
          </p:nvPr>
        </p:nvSpPr>
        <p:spPr>
          <a:xfrm>
            <a:off x="457200" y="1444752"/>
            <a:ext cx="5638800" cy="2039935"/>
          </a:xfrm>
        </p:spPr>
        <p:txBody>
          <a:bodyPr/>
          <a:lstStyle>
            <a:lvl1pPr>
              <a:defRPr sz="40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cxnSp>
        <p:nvCxnSpPr>
          <p:cNvPr id="5" name="Straight Connector 4">
            <a:extLst>
              <a:ext uri="{FF2B5EF4-FFF2-40B4-BE49-F238E27FC236}">
                <a16:creationId xmlns:a16="http://schemas.microsoft.com/office/drawing/2014/main" id="{672A55C4-8D2F-47E2-92A3-53F66128DF2C}"/>
              </a:ext>
            </a:extLst>
          </p:cNvPr>
          <p:cNvCxnSpPr/>
          <p:nvPr userDrawn="1"/>
        </p:nvCxnSpPr>
        <p:spPr>
          <a:xfrm>
            <a:off x="455580" y="4165743"/>
            <a:ext cx="473386" cy="0"/>
          </a:xfrm>
          <a:prstGeom prst="line">
            <a:avLst/>
          </a:prstGeom>
          <a:ln w="254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C2ABD898-5940-4234-BE04-22A4B5EFAB25}"/>
              </a:ext>
            </a:extLst>
          </p:cNvPr>
          <p:cNvSpPr>
            <a:spLocks noGrp="1"/>
          </p:cNvSpPr>
          <p:nvPr>
            <p:ph type="body" sz="quarter" idx="12"/>
          </p:nvPr>
        </p:nvSpPr>
        <p:spPr>
          <a:xfrm>
            <a:off x="1509573" y="5087489"/>
            <a:ext cx="2209325" cy="276999"/>
          </a:xfrm>
        </p:spPr>
        <p:txBody>
          <a:bodyPr tIns="0" rIns="0" bIns="0" anchor="t"/>
          <a:lstStyle>
            <a:lvl1pPr algn="l">
              <a:defRPr sz="18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a:t>
            </a:r>
          </a:p>
        </p:txBody>
      </p:sp>
      <p:sp>
        <p:nvSpPr>
          <p:cNvPr id="8" name="Text Placeholder 6">
            <a:extLst>
              <a:ext uri="{FF2B5EF4-FFF2-40B4-BE49-F238E27FC236}">
                <a16:creationId xmlns:a16="http://schemas.microsoft.com/office/drawing/2014/main" id="{1092CC28-3B00-4BED-81DB-23E11FF5637E}"/>
              </a:ext>
            </a:extLst>
          </p:cNvPr>
          <p:cNvSpPr>
            <a:spLocks noGrp="1"/>
          </p:cNvSpPr>
          <p:nvPr>
            <p:ph type="body" sz="quarter" idx="13"/>
          </p:nvPr>
        </p:nvSpPr>
        <p:spPr>
          <a:xfrm>
            <a:off x="5465137" y="5087489"/>
            <a:ext cx="2209325" cy="276999"/>
          </a:xfrm>
        </p:spPr>
        <p:txBody>
          <a:bodyPr tIns="0" rIns="0" bIns="0" anchor="t"/>
          <a:lstStyle>
            <a:lvl1pPr algn="l">
              <a:defRPr sz="18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a:t>
            </a:r>
          </a:p>
        </p:txBody>
      </p:sp>
      <p:sp>
        <p:nvSpPr>
          <p:cNvPr id="9" name="Text Placeholder 6">
            <a:extLst>
              <a:ext uri="{FF2B5EF4-FFF2-40B4-BE49-F238E27FC236}">
                <a16:creationId xmlns:a16="http://schemas.microsoft.com/office/drawing/2014/main" id="{5B0D0900-4656-476C-8658-77F49963434E}"/>
              </a:ext>
            </a:extLst>
          </p:cNvPr>
          <p:cNvSpPr>
            <a:spLocks noGrp="1"/>
          </p:cNvSpPr>
          <p:nvPr>
            <p:ph type="body" sz="quarter" idx="14"/>
          </p:nvPr>
        </p:nvSpPr>
        <p:spPr>
          <a:xfrm>
            <a:off x="9420700" y="5087489"/>
            <a:ext cx="2209325" cy="276999"/>
          </a:xfrm>
        </p:spPr>
        <p:txBody>
          <a:bodyPr tIns="0" rIns="0" bIns="0" anchor="t"/>
          <a:lstStyle>
            <a:lvl1pPr algn="l">
              <a:defRPr sz="18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a:t>
            </a:r>
          </a:p>
        </p:txBody>
      </p:sp>
      <p:grpSp>
        <p:nvGrpSpPr>
          <p:cNvPr id="16" name="Group 15">
            <a:extLst>
              <a:ext uri="{FF2B5EF4-FFF2-40B4-BE49-F238E27FC236}">
                <a16:creationId xmlns:a16="http://schemas.microsoft.com/office/drawing/2014/main" id="{24142897-B591-413A-847A-33C6D39D2B56}"/>
              </a:ext>
            </a:extLst>
          </p:cNvPr>
          <p:cNvGrpSpPr/>
          <p:nvPr userDrawn="1"/>
        </p:nvGrpSpPr>
        <p:grpSpPr>
          <a:xfrm>
            <a:off x="475115" y="491398"/>
            <a:ext cx="583313" cy="583943"/>
            <a:chOff x="437407" y="353055"/>
            <a:chExt cx="583313" cy="583943"/>
          </a:xfrm>
        </p:grpSpPr>
        <p:sp>
          <p:nvSpPr>
            <p:cNvPr id="17" name="Oval 16">
              <a:extLst>
                <a:ext uri="{FF2B5EF4-FFF2-40B4-BE49-F238E27FC236}">
                  <a16:creationId xmlns:a16="http://schemas.microsoft.com/office/drawing/2014/main" id="{E3DD4CE1-19B5-4CD7-BC1B-DA916FB429EC}"/>
                </a:ext>
              </a:extLst>
            </p:cNvPr>
            <p:cNvSpPr/>
            <p:nvPr/>
          </p:nvSpPr>
          <p:spPr bwMode="auto">
            <a:xfrm>
              <a:off x="437407" y="353055"/>
              <a:ext cx="583313" cy="583943"/>
            </a:xfrm>
            <a:prstGeom prst="ellipse">
              <a:avLst/>
            </a:prstGeom>
            <a:solidFill>
              <a:schemeClr val="accent5"/>
            </a:solidFill>
            <a:ln w="571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8" name="Graphic 11">
              <a:extLst>
                <a:ext uri="{FF2B5EF4-FFF2-40B4-BE49-F238E27FC236}">
                  <a16:creationId xmlns:a16="http://schemas.microsoft.com/office/drawing/2014/main" id="{50DCAB61-4A01-4FE6-93A2-CC64D071821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69689" y="507866"/>
              <a:ext cx="313510" cy="274320"/>
            </a:xfrm>
            <a:prstGeom prst="rect">
              <a:avLst/>
            </a:prstGeom>
          </p:spPr>
        </p:pic>
      </p:grpSp>
    </p:spTree>
    <p:extLst>
      <p:ext uri="{BB962C8B-B14F-4D97-AF65-F5344CB8AC3E}">
        <p14:creationId xmlns:p14="http://schemas.microsoft.com/office/powerpoint/2010/main" val="2059737339"/>
      </p:ext>
    </p:extLst>
  </p:cSld>
  <p:clrMapOvr>
    <a:masterClrMapping/>
  </p:clrMapOvr>
  <p:transition>
    <p:fade/>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9_BLANK">
    <p:bg>
      <p:bgPr>
        <a:solidFill>
          <a:schemeClr val="tx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6D855B5-33FD-44AC-8D70-82F93AFAD4DA}"/>
              </a:ext>
            </a:extLst>
          </p:cNvPr>
          <p:cNvSpPr>
            <a:spLocks noGrp="1"/>
          </p:cNvSpPr>
          <p:nvPr>
            <p:ph type="body" sz="quarter" idx="10" hasCustomPrompt="1"/>
          </p:nvPr>
        </p:nvSpPr>
        <p:spPr>
          <a:xfrm>
            <a:off x="1197864" y="539315"/>
            <a:ext cx="2242919" cy="492443"/>
          </a:xfrm>
        </p:spPr>
        <p:txBody>
          <a:bodyPr tIns="0" bIns="0" anchor="ctr"/>
          <a:lstStyle>
            <a:lvl1pPr>
              <a:defRPr sz="1600">
                <a:solidFill>
                  <a:schemeClr val="bg1"/>
                </a:solidFill>
              </a:defRPr>
            </a:lvl1pPr>
          </a:lstStyle>
          <a:p>
            <a:pPr lvl="0"/>
            <a:r>
              <a:rPr lang="en-US"/>
              <a:t>CLICK TO EDIT MASTER TEXT STYLES</a:t>
            </a:r>
          </a:p>
        </p:txBody>
      </p:sp>
      <p:sp>
        <p:nvSpPr>
          <p:cNvPr id="4" name="Text Placeholder 3">
            <a:extLst>
              <a:ext uri="{FF2B5EF4-FFF2-40B4-BE49-F238E27FC236}">
                <a16:creationId xmlns:a16="http://schemas.microsoft.com/office/drawing/2014/main" id="{11779AC8-33F0-47A5-8C0B-B60759134522}"/>
              </a:ext>
            </a:extLst>
          </p:cNvPr>
          <p:cNvSpPr>
            <a:spLocks noGrp="1"/>
          </p:cNvSpPr>
          <p:nvPr>
            <p:ph type="body" sz="quarter" idx="11"/>
          </p:nvPr>
        </p:nvSpPr>
        <p:spPr>
          <a:xfrm>
            <a:off x="457200" y="1444752"/>
            <a:ext cx="5638800" cy="2039935"/>
          </a:xfrm>
        </p:spPr>
        <p:txBody>
          <a:bodyPr/>
          <a:lstStyle>
            <a:lvl1pPr>
              <a:defRPr sz="40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cxnSp>
        <p:nvCxnSpPr>
          <p:cNvPr id="5" name="Straight Connector 4">
            <a:extLst>
              <a:ext uri="{FF2B5EF4-FFF2-40B4-BE49-F238E27FC236}">
                <a16:creationId xmlns:a16="http://schemas.microsoft.com/office/drawing/2014/main" id="{672A55C4-8D2F-47E2-92A3-53F66128DF2C}"/>
              </a:ext>
            </a:extLst>
          </p:cNvPr>
          <p:cNvCxnSpPr/>
          <p:nvPr userDrawn="1"/>
        </p:nvCxnSpPr>
        <p:spPr>
          <a:xfrm>
            <a:off x="455580" y="4165743"/>
            <a:ext cx="473386" cy="0"/>
          </a:xfrm>
          <a:prstGeom prst="line">
            <a:avLst/>
          </a:prstGeom>
          <a:ln w="254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C2ABD898-5940-4234-BE04-22A4B5EFAB25}"/>
              </a:ext>
            </a:extLst>
          </p:cNvPr>
          <p:cNvSpPr>
            <a:spLocks noGrp="1"/>
          </p:cNvSpPr>
          <p:nvPr>
            <p:ph type="body" sz="quarter" idx="12"/>
          </p:nvPr>
        </p:nvSpPr>
        <p:spPr>
          <a:xfrm>
            <a:off x="1509573" y="5087489"/>
            <a:ext cx="2209325" cy="276999"/>
          </a:xfrm>
        </p:spPr>
        <p:txBody>
          <a:bodyPr tIns="0" rIns="0" bIns="0" anchor="t"/>
          <a:lstStyle>
            <a:lvl1pPr algn="l">
              <a:defRPr sz="18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a:t>
            </a:r>
          </a:p>
        </p:txBody>
      </p:sp>
      <p:sp>
        <p:nvSpPr>
          <p:cNvPr id="8" name="Text Placeholder 6">
            <a:extLst>
              <a:ext uri="{FF2B5EF4-FFF2-40B4-BE49-F238E27FC236}">
                <a16:creationId xmlns:a16="http://schemas.microsoft.com/office/drawing/2014/main" id="{1092CC28-3B00-4BED-81DB-23E11FF5637E}"/>
              </a:ext>
            </a:extLst>
          </p:cNvPr>
          <p:cNvSpPr>
            <a:spLocks noGrp="1"/>
          </p:cNvSpPr>
          <p:nvPr>
            <p:ph type="body" sz="quarter" idx="13"/>
          </p:nvPr>
        </p:nvSpPr>
        <p:spPr>
          <a:xfrm>
            <a:off x="5465137" y="5087489"/>
            <a:ext cx="2209325" cy="276999"/>
          </a:xfrm>
        </p:spPr>
        <p:txBody>
          <a:bodyPr tIns="0" rIns="0" bIns="0" anchor="t"/>
          <a:lstStyle>
            <a:lvl1pPr algn="l">
              <a:defRPr sz="18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a:t>
            </a:r>
          </a:p>
        </p:txBody>
      </p:sp>
      <p:sp>
        <p:nvSpPr>
          <p:cNvPr id="9" name="Text Placeholder 6">
            <a:extLst>
              <a:ext uri="{FF2B5EF4-FFF2-40B4-BE49-F238E27FC236}">
                <a16:creationId xmlns:a16="http://schemas.microsoft.com/office/drawing/2014/main" id="{5B0D0900-4656-476C-8658-77F49963434E}"/>
              </a:ext>
            </a:extLst>
          </p:cNvPr>
          <p:cNvSpPr>
            <a:spLocks noGrp="1"/>
          </p:cNvSpPr>
          <p:nvPr>
            <p:ph type="body" sz="quarter" idx="14"/>
          </p:nvPr>
        </p:nvSpPr>
        <p:spPr>
          <a:xfrm>
            <a:off x="9420700" y="5087489"/>
            <a:ext cx="2209325" cy="276999"/>
          </a:xfrm>
        </p:spPr>
        <p:txBody>
          <a:bodyPr tIns="0" rIns="0" bIns="0" anchor="t"/>
          <a:lstStyle>
            <a:lvl1pPr algn="l">
              <a:defRPr sz="18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a:t>
            </a:r>
          </a:p>
        </p:txBody>
      </p:sp>
      <p:grpSp>
        <p:nvGrpSpPr>
          <p:cNvPr id="10" name="Group 9">
            <a:extLst>
              <a:ext uri="{FF2B5EF4-FFF2-40B4-BE49-F238E27FC236}">
                <a16:creationId xmlns:a16="http://schemas.microsoft.com/office/drawing/2014/main" id="{310EA104-0437-4CA6-AF1A-289651E07BC3}"/>
              </a:ext>
            </a:extLst>
          </p:cNvPr>
          <p:cNvGrpSpPr/>
          <p:nvPr userDrawn="1"/>
        </p:nvGrpSpPr>
        <p:grpSpPr>
          <a:xfrm>
            <a:off x="475115" y="491398"/>
            <a:ext cx="583313" cy="583943"/>
            <a:chOff x="437407" y="353055"/>
            <a:chExt cx="583313" cy="583943"/>
          </a:xfrm>
        </p:grpSpPr>
        <p:sp>
          <p:nvSpPr>
            <p:cNvPr id="11" name="Oval 10">
              <a:extLst>
                <a:ext uri="{FF2B5EF4-FFF2-40B4-BE49-F238E27FC236}">
                  <a16:creationId xmlns:a16="http://schemas.microsoft.com/office/drawing/2014/main" id="{F3F248F5-ECD3-4A68-8BDD-2AE5E9B3C636}"/>
                </a:ext>
              </a:extLst>
            </p:cNvPr>
            <p:cNvSpPr/>
            <p:nvPr/>
          </p:nvSpPr>
          <p:spPr bwMode="auto">
            <a:xfrm>
              <a:off x="437407" y="353055"/>
              <a:ext cx="583313" cy="583943"/>
            </a:xfrm>
            <a:prstGeom prst="ellipse">
              <a:avLst/>
            </a:prstGeom>
            <a:solidFill>
              <a:schemeClr val="accent5"/>
            </a:solidFill>
            <a:ln w="571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2" name="Graphic 11">
              <a:extLst>
                <a:ext uri="{FF2B5EF4-FFF2-40B4-BE49-F238E27FC236}">
                  <a16:creationId xmlns:a16="http://schemas.microsoft.com/office/drawing/2014/main" id="{3C62F6AA-C01F-4D8D-B68B-2C20C78AA9B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26840" y="489725"/>
              <a:ext cx="212805" cy="292608"/>
            </a:xfrm>
            <a:prstGeom prst="rect">
              <a:avLst/>
            </a:prstGeom>
          </p:spPr>
        </p:pic>
      </p:grpSp>
    </p:spTree>
    <p:extLst>
      <p:ext uri="{BB962C8B-B14F-4D97-AF65-F5344CB8AC3E}">
        <p14:creationId xmlns:p14="http://schemas.microsoft.com/office/powerpoint/2010/main" val="4182433427"/>
      </p:ext>
    </p:extLst>
  </p:cSld>
  <p:clrMapOvr>
    <a:masterClrMapping/>
  </p:clrMapOvr>
  <p:transition>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11_BLANK">
    <p:bg>
      <p:bgPr>
        <a:solidFill>
          <a:schemeClr val="tx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6D855B5-33FD-44AC-8D70-82F93AFAD4DA}"/>
              </a:ext>
            </a:extLst>
          </p:cNvPr>
          <p:cNvSpPr>
            <a:spLocks noGrp="1"/>
          </p:cNvSpPr>
          <p:nvPr>
            <p:ph type="body" sz="quarter" idx="10" hasCustomPrompt="1"/>
          </p:nvPr>
        </p:nvSpPr>
        <p:spPr>
          <a:xfrm>
            <a:off x="1197864" y="539315"/>
            <a:ext cx="2242919" cy="492443"/>
          </a:xfrm>
        </p:spPr>
        <p:txBody>
          <a:bodyPr tIns="0" bIns="0" anchor="ctr"/>
          <a:lstStyle>
            <a:lvl1pPr>
              <a:defRPr sz="1600">
                <a:solidFill>
                  <a:schemeClr val="bg1"/>
                </a:solidFill>
              </a:defRPr>
            </a:lvl1pPr>
          </a:lstStyle>
          <a:p>
            <a:pPr lvl="0"/>
            <a:r>
              <a:rPr lang="en-US"/>
              <a:t>CLICK TO EDIT MASTER TEXT STYLES</a:t>
            </a:r>
          </a:p>
        </p:txBody>
      </p:sp>
      <p:sp>
        <p:nvSpPr>
          <p:cNvPr id="4" name="Text Placeholder 3">
            <a:extLst>
              <a:ext uri="{FF2B5EF4-FFF2-40B4-BE49-F238E27FC236}">
                <a16:creationId xmlns:a16="http://schemas.microsoft.com/office/drawing/2014/main" id="{11779AC8-33F0-47A5-8C0B-B60759134522}"/>
              </a:ext>
            </a:extLst>
          </p:cNvPr>
          <p:cNvSpPr>
            <a:spLocks noGrp="1"/>
          </p:cNvSpPr>
          <p:nvPr>
            <p:ph type="body" sz="quarter" idx="11"/>
          </p:nvPr>
        </p:nvSpPr>
        <p:spPr>
          <a:xfrm>
            <a:off x="457200" y="1444752"/>
            <a:ext cx="5638800" cy="2039935"/>
          </a:xfrm>
        </p:spPr>
        <p:txBody>
          <a:bodyPr/>
          <a:lstStyle>
            <a:lvl1pPr>
              <a:defRPr sz="40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cxnSp>
        <p:nvCxnSpPr>
          <p:cNvPr id="5" name="Straight Connector 4">
            <a:extLst>
              <a:ext uri="{FF2B5EF4-FFF2-40B4-BE49-F238E27FC236}">
                <a16:creationId xmlns:a16="http://schemas.microsoft.com/office/drawing/2014/main" id="{672A55C4-8D2F-47E2-92A3-53F66128DF2C}"/>
              </a:ext>
            </a:extLst>
          </p:cNvPr>
          <p:cNvCxnSpPr/>
          <p:nvPr userDrawn="1"/>
        </p:nvCxnSpPr>
        <p:spPr>
          <a:xfrm>
            <a:off x="455580" y="4165743"/>
            <a:ext cx="473386" cy="0"/>
          </a:xfrm>
          <a:prstGeom prst="line">
            <a:avLst/>
          </a:prstGeom>
          <a:ln w="254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C2ABD898-5940-4234-BE04-22A4B5EFAB25}"/>
              </a:ext>
            </a:extLst>
          </p:cNvPr>
          <p:cNvSpPr>
            <a:spLocks noGrp="1"/>
          </p:cNvSpPr>
          <p:nvPr>
            <p:ph type="body" sz="quarter" idx="12"/>
          </p:nvPr>
        </p:nvSpPr>
        <p:spPr>
          <a:xfrm>
            <a:off x="1509573" y="5087489"/>
            <a:ext cx="2209325" cy="276999"/>
          </a:xfrm>
        </p:spPr>
        <p:txBody>
          <a:bodyPr tIns="0" rIns="0" bIns="0" anchor="t"/>
          <a:lstStyle>
            <a:lvl1pPr algn="l">
              <a:defRPr sz="18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a:t>
            </a:r>
          </a:p>
        </p:txBody>
      </p:sp>
      <p:sp>
        <p:nvSpPr>
          <p:cNvPr id="8" name="Text Placeholder 6">
            <a:extLst>
              <a:ext uri="{FF2B5EF4-FFF2-40B4-BE49-F238E27FC236}">
                <a16:creationId xmlns:a16="http://schemas.microsoft.com/office/drawing/2014/main" id="{1092CC28-3B00-4BED-81DB-23E11FF5637E}"/>
              </a:ext>
            </a:extLst>
          </p:cNvPr>
          <p:cNvSpPr>
            <a:spLocks noGrp="1"/>
          </p:cNvSpPr>
          <p:nvPr>
            <p:ph type="body" sz="quarter" idx="13"/>
          </p:nvPr>
        </p:nvSpPr>
        <p:spPr>
          <a:xfrm>
            <a:off x="5465137" y="5087489"/>
            <a:ext cx="2209325" cy="276999"/>
          </a:xfrm>
        </p:spPr>
        <p:txBody>
          <a:bodyPr tIns="0" rIns="0" bIns="0" anchor="t"/>
          <a:lstStyle>
            <a:lvl1pPr algn="l">
              <a:defRPr sz="18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a:t>
            </a:r>
          </a:p>
        </p:txBody>
      </p:sp>
      <p:sp>
        <p:nvSpPr>
          <p:cNvPr id="9" name="Text Placeholder 6">
            <a:extLst>
              <a:ext uri="{FF2B5EF4-FFF2-40B4-BE49-F238E27FC236}">
                <a16:creationId xmlns:a16="http://schemas.microsoft.com/office/drawing/2014/main" id="{5B0D0900-4656-476C-8658-77F49963434E}"/>
              </a:ext>
            </a:extLst>
          </p:cNvPr>
          <p:cNvSpPr>
            <a:spLocks noGrp="1"/>
          </p:cNvSpPr>
          <p:nvPr>
            <p:ph type="body" sz="quarter" idx="14"/>
          </p:nvPr>
        </p:nvSpPr>
        <p:spPr>
          <a:xfrm>
            <a:off x="9420700" y="5087489"/>
            <a:ext cx="2209325" cy="276999"/>
          </a:xfrm>
        </p:spPr>
        <p:txBody>
          <a:bodyPr tIns="0" rIns="0" bIns="0" anchor="t"/>
          <a:lstStyle>
            <a:lvl1pPr algn="l">
              <a:defRPr sz="18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a:t>
            </a:r>
          </a:p>
        </p:txBody>
      </p:sp>
      <p:grpSp>
        <p:nvGrpSpPr>
          <p:cNvPr id="13" name="Group 12">
            <a:extLst>
              <a:ext uri="{FF2B5EF4-FFF2-40B4-BE49-F238E27FC236}">
                <a16:creationId xmlns:a16="http://schemas.microsoft.com/office/drawing/2014/main" id="{0919E9A0-7FBB-4BB3-843E-926B3468A791}"/>
              </a:ext>
            </a:extLst>
          </p:cNvPr>
          <p:cNvGrpSpPr/>
          <p:nvPr userDrawn="1"/>
        </p:nvGrpSpPr>
        <p:grpSpPr>
          <a:xfrm>
            <a:off x="475488" y="493776"/>
            <a:ext cx="583313" cy="583943"/>
            <a:chOff x="437407" y="353055"/>
            <a:chExt cx="583313" cy="583943"/>
          </a:xfrm>
        </p:grpSpPr>
        <p:sp>
          <p:nvSpPr>
            <p:cNvPr id="14" name="Oval 13">
              <a:extLst>
                <a:ext uri="{FF2B5EF4-FFF2-40B4-BE49-F238E27FC236}">
                  <a16:creationId xmlns:a16="http://schemas.microsoft.com/office/drawing/2014/main" id="{EE5E45D3-0BB9-4DE7-A791-73F0F2D1C869}"/>
                </a:ext>
              </a:extLst>
            </p:cNvPr>
            <p:cNvSpPr/>
            <p:nvPr/>
          </p:nvSpPr>
          <p:spPr bwMode="auto">
            <a:xfrm>
              <a:off x="437407" y="353055"/>
              <a:ext cx="583313" cy="583943"/>
            </a:xfrm>
            <a:prstGeom prst="ellipse">
              <a:avLst/>
            </a:prstGeom>
            <a:solidFill>
              <a:schemeClr val="accent5"/>
            </a:solidFill>
            <a:ln w="571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5" name="Picture 14">
              <a:extLst>
                <a:ext uri="{FF2B5EF4-FFF2-40B4-BE49-F238E27FC236}">
                  <a16:creationId xmlns:a16="http://schemas.microsoft.com/office/drawing/2014/main" id="{3603175F-13C3-4AE8-B026-56C7E042985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64564" y="478120"/>
              <a:ext cx="328999" cy="333813"/>
            </a:xfrm>
            <a:prstGeom prst="rect">
              <a:avLst/>
            </a:prstGeom>
          </p:spPr>
        </p:pic>
      </p:grpSp>
    </p:spTree>
    <p:extLst>
      <p:ext uri="{BB962C8B-B14F-4D97-AF65-F5344CB8AC3E}">
        <p14:creationId xmlns:p14="http://schemas.microsoft.com/office/powerpoint/2010/main" val="910845757"/>
      </p:ext>
    </p:extLst>
  </p:cSld>
  <p:clrMapOvr>
    <a:masterClrMapping/>
  </p:clrMapOvr>
  <p:transition>
    <p:fade/>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 Title">
    <p:bg>
      <p:bgPr>
        <a:solidFill>
          <a:srgbClr val="EAE4D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Graphic: Create impact faster metaphor" descr="Image of create impact faster metaphor">
            <a:extLst>
              <a:ext uri="{FF2B5EF4-FFF2-40B4-BE49-F238E27FC236}">
                <a16:creationId xmlns:a16="http://schemas.microsoft.com/office/drawing/2014/main" id="{71E6F1EB-96BE-40C0-8FF7-9CA9D6B5675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570" t="3570" r="3570" b="828"/>
          <a:stretch/>
        </p:blipFill>
        <p:spPr>
          <a:xfrm>
            <a:off x="6065081" y="478972"/>
            <a:ext cx="5900060" cy="6074228"/>
          </a:xfrm>
          <a:prstGeom prst="rect">
            <a:avLst/>
          </a:prstGeom>
        </p:spPr>
      </p:pic>
      <p:pic>
        <p:nvPicPr>
          <p:cNvPr id="4" name="Picture 3" descr="Logo&#10;&#10;Description automatically generated with medium confidence">
            <a:extLst>
              <a:ext uri="{FF2B5EF4-FFF2-40B4-BE49-F238E27FC236}">
                <a16:creationId xmlns:a16="http://schemas.microsoft.com/office/drawing/2014/main" id="{C7D24C81-C6B4-4566-BEC3-F1E03E491846}"/>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41423193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Title 2">
    <p:bg>
      <p:bgPr>
        <a:solidFill>
          <a:srgbClr val="EAE4DC"/>
        </a:solidFill>
        <a:effectLst/>
      </p:bgPr>
    </p:bg>
    <p:spTree>
      <p:nvGrpSpPr>
        <p:cNvPr id="1" name=""/>
        <p:cNvGrpSpPr/>
        <p:nvPr/>
      </p:nvGrpSpPr>
      <p:grpSpPr>
        <a:xfrm>
          <a:off x="0" y="0"/>
          <a:ext cx="0" cy="0"/>
          <a:chOff x="0" y="0"/>
          <a:chExt cx="0" cy="0"/>
        </a:xfrm>
      </p:grpSpPr>
      <p:pic>
        <p:nvPicPr>
          <p:cNvPr id="7" name="Light: Break through barriers">
            <a:extLst>
              <a:ext uri="{FF2B5EF4-FFF2-40B4-BE49-F238E27FC236}">
                <a16:creationId xmlns:a16="http://schemas.microsoft.com/office/drawing/2014/main" id="{168BE704-B556-45E9-BE93-C19A745DB30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5638197" y="260049"/>
            <a:ext cx="6337904" cy="6337902"/>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Logo&#10;&#10;Description automatically generated with medium confidence">
            <a:extLst>
              <a:ext uri="{FF2B5EF4-FFF2-40B4-BE49-F238E27FC236}">
                <a16:creationId xmlns:a16="http://schemas.microsoft.com/office/drawing/2014/main" id="{2A9CEB69-ACA2-426E-A1A5-54DB916D6182}"/>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37312213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Title 3">
    <p:bg>
      <p:bgPr>
        <a:solidFill>
          <a:srgbClr val="EAE4DC"/>
        </a:solidFill>
        <a:effectLst/>
      </p:bgPr>
    </p:bg>
    <p:spTree>
      <p:nvGrpSpPr>
        <p:cNvPr id="1" name=""/>
        <p:cNvGrpSpPr/>
        <p:nvPr/>
      </p:nvGrpSpPr>
      <p:grpSpPr>
        <a:xfrm>
          <a:off x="0" y="0"/>
          <a:ext cx="0" cy="0"/>
          <a:chOff x="0" y="0"/>
          <a:chExt cx="0" cy="0"/>
        </a:xfrm>
      </p:grpSpPr>
      <p:pic>
        <p:nvPicPr>
          <p:cNvPr id="8" name="Light: Adapt to anything ">
            <a:extLst>
              <a:ext uri="{FF2B5EF4-FFF2-40B4-BE49-F238E27FC236}">
                <a16:creationId xmlns:a16="http://schemas.microsoft.com/office/drawing/2014/main" id="{547E7F7C-2D58-481F-8331-3FE0241E1FB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5880702" y="194129"/>
            <a:ext cx="6311298" cy="6311287"/>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Picture 6" descr="Logo&#10;&#10;Description automatically generated with medium confidence">
            <a:extLst>
              <a:ext uri="{FF2B5EF4-FFF2-40B4-BE49-F238E27FC236}">
                <a16:creationId xmlns:a16="http://schemas.microsoft.com/office/drawing/2014/main" id="{17AABFA6-6857-43EF-9CDC-D483A94CE64F}"/>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36597394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Title 4">
    <p:bg>
      <p:bgPr>
        <a:solidFill>
          <a:srgbClr val="EAE4DC"/>
        </a:solidFill>
        <a:effectLst/>
      </p:bgPr>
    </p:bg>
    <p:spTree>
      <p:nvGrpSpPr>
        <p:cNvPr id="1" name=""/>
        <p:cNvGrpSpPr/>
        <p:nvPr/>
      </p:nvGrpSpPr>
      <p:grpSpPr>
        <a:xfrm>
          <a:off x="0" y="0"/>
          <a:ext cx="0" cy="0"/>
          <a:chOff x="0" y="0"/>
          <a:chExt cx="0" cy="0"/>
        </a:xfrm>
      </p:grpSpPr>
      <p:pic>
        <p:nvPicPr>
          <p:cNvPr id="6" name="Light: Innovate everywhere">
            <a:extLst>
              <a:ext uri="{FF2B5EF4-FFF2-40B4-BE49-F238E27FC236}">
                <a16:creationId xmlns:a16="http://schemas.microsoft.com/office/drawing/2014/main" id="{DC04341E-C617-413D-A754-103CAA84E5C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5456117" y="53298"/>
            <a:ext cx="6592960" cy="659296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Picture 6" descr="Logo&#10;&#10;Description automatically generated with medium confidence">
            <a:extLst>
              <a:ext uri="{FF2B5EF4-FFF2-40B4-BE49-F238E27FC236}">
                <a16:creationId xmlns:a16="http://schemas.microsoft.com/office/drawing/2014/main" id="{17AABFA6-6857-43EF-9CDC-D483A94CE64F}"/>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22086912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Dark Title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Picture 3" descr="Graphical user interface&#10;&#10;Description automatically generated with low confidence">
            <a:extLst>
              <a:ext uri="{FF2B5EF4-FFF2-40B4-BE49-F238E27FC236}">
                <a16:creationId xmlns:a16="http://schemas.microsoft.com/office/drawing/2014/main" id="{E44A620F-90A5-4F90-A46E-589E29C354F0}"/>
              </a:ext>
            </a:extLst>
          </p:cNvPr>
          <p:cNvPicPr>
            <a:picLocks noChangeAspect="1"/>
          </p:cNvPicPr>
          <p:nvPr userDrawn="1"/>
        </p:nvPicPr>
        <p:blipFill rotWithShape="1">
          <a:blip r:embed="rId2"/>
          <a:srcRect l="8251" t="33298" r="8207" b="32992"/>
          <a:stretch/>
        </p:blipFill>
        <p:spPr bwMode="invGray">
          <a:xfrm>
            <a:off x="584200" y="585788"/>
            <a:ext cx="2855205" cy="289320"/>
          </a:xfrm>
          <a:prstGeom prst="rect">
            <a:avLst/>
          </a:prstGeom>
        </p:spPr>
      </p:pic>
      <p:pic>
        <p:nvPicPr>
          <p:cNvPr id="6" name="Dark: Create impact faster">
            <a:extLst>
              <a:ext uri="{FF2B5EF4-FFF2-40B4-BE49-F238E27FC236}">
                <a16:creationId xmlns:a16="http://schemas.microsoft.com/office/drawing/2014/main" id="{CFC91BBC-1960-4789-9C92-73EDA57735F9}"/>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bwMode="ltGray">
          <a:xfrm>
            <a:off x="5852811" y="266700"/>
            <a:ext cx="6324600" cy="6324600"/>
          </a:xfrm>
          <a:prstGeom prst="rect">
            <a:avLst/>
          </a:prstGeom>
        </p:spPr>
      </p:pic>
    </p:spTree>
    <p:extLst>
      <p:ext uri="{BB962C8B-B14F-4D97-AF65-F5344CB8AC3E}">
        <p14:creationId xmlns:p14="http://schemas.microsoft.com/office/powerpoint/2010/main" val="38020065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Dark title 2">
    <p:bg>
      <p:bgRef idx="1001">
        <a:schemeClr val="bg2"/>
      </p:bgRef>
    </p:bg>
    <p:spTree>
      <p:nvGrpSpPr>
        <p:cNvPr id="1" name=""/>
        <p:cNvGrpSpPr/>
        <p:nvPr/>
      </p:nvGrpSpPr>
      <p:grpSpPr>
        <a:xfrm>
          <a:off x="0" y="0"/>
          <a:ext cx="0" cy="0"/>
          <a:chOff x="0" y="0"/>
          <a:chExt cx="0" cy="0"/>
        </a:xfrm>
      </p:grpSpPr>
      <p:pic>
        <p:nvPicPr>
          <p:cNvPr id="7" name="Dark: Break through barriers">
            <a:extLst>
              <a:ext uri="{FF2B5EF4-FFF2-40B4-BE49-F238E27FC236}">
                <a16:creationId xmlns:a16="http://schemas.microsoft.com/office/drawing/2014/main" id="{DD933C26-17AD-4009-92E5-51D531D61A8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ltGray">
          <a:xfrm>
            <a:off x="5693594" y="292101"/>
            <a:ext cx="6271552" cy="6271542"/>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8" name="Picture 7" descr="Graphical user interface&#10;&#10;Description automatically generated with low confidence">
            <a:extLst>
              <a:ext uri="{FF2B5EF4-FFF2-40B4-BE49-F238E27FC236}">
                <a16:creationId xmlns:a16="http://schemas.microsoft.com/office/drawing/2014/main" id="{5FFF0A47-7543-41B6-9868-D5B1EA735187}"/>
              </a:ext>
            </a:extLst>
          </p:cNvPr>
          <p:cNvPicPr>
            <a:picLocks noChangeAspect="1"/>
          </p:cNvPicPr>
          <p:nvPr userDrawn="1"/>
        </p:nvPicPr>
        <p:blipFill rotWithShape="1">
          <a:blip r:embed="rId3"/>
          <a:srcRect l="8251" t="33298" r="8207" b="32992"/>
          <a:stretch/>
        </p:blipFill>
        <p:spPr bwMode="invGray">
          <a:xfrm>
            <a:off x="584200" y="585788"/>
            <a:ext cx="2855205" cy="289320"/>
          </a:xfrm>
          <a:prstGeom prst="rect">
            <a:avLst/>
          </a:prstGeom>
        </p:spPr>
      </p:pic>
    </p:spTree>
    <p:extLst>
      <p:ext uri="{BB962C8B-B14F-4D97-AF65-F5344CB8AC3E}">
        <p14:creationId xmlns:p14="http://schemas.microsoft.com/office/powerpoint/2010/main" val="13539186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Dark title 3">
    <p:bg>
      <p:bgRef idx="1001">
        <a:schemeClr val="bg2"/>
      </p:bgRef>
    </p:bg>
    <p:spTree>
      <p:nvGrpSpPr>
        <p:cNvPr id="1" name=""/>
        <p:cNvGrpSpPr/>
        <p:nvPr/>
      </p:nvGrpSpPr>
      <p:grpSpPr>
        <a:xfrm>
          <a:off x="0" y="0"/>
          <a:ext cx="0" cy="0"/>
          <a:chOff x="0" y="0"/>
          <a:chExt cx="0" cy="0"/>
        </a:xfrm>
      </p:grpSpPr>
      <p:pic>
        <p:nvPicPr>
          <p:cNvPr id="8" name="Dark: Adapt to anything">
            <a:extLst>
              <a:ext uri="{FF2B5EF4-FFF2-40B4-BE49-F238E27FC236}">
                <a16:creationId xmlns:a16="http://schemas.microsoft.com/office/drawing/2014/main" id="{994EB93C-6F19-49E9-A6E6-6858355E513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ltGray">
          <a:xfrm>
            <a:off x="5854695" y="152401"/>
            <a:ext cx="6347416" cy="6347406"/>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Graphical user interface&#10;&#10;Description automatically generated with low confidence">
            <a:extLst>
              <a:ext uri="{FF2B5EF4-FFF2-40B4-BE49-F238E27FC236}">
                <a16:creationId xmlns:a16="http://schemas.microsoft.com/office/drawing/2014/main" id="{80DE0B83-1A11-4323-B03A-220D262F53C9}"/>
              </a:ext>
            </a:extLst>
          </p:cNvPr>
          <p:cNvPicPr>
            <a:picLocks noChangeAspect="1"/>
          </p:cNvPicPr>
          <p:nvPr userDrawn="1"/>
        </p:nvPicPr>
        <p:blipFill rotWithShape="1">
          <a:blip r:embed="rId3"/>
          <a:srcRect l="8251" t="33298" r="8207" b="32992"/>
          <a:stretch/>
        </p:blipFill>
        <p:spPr bwMode="invGray">
          <a:xfrm>
            <a:off x="584200" y="585788"/>
            <a:ext cx="2855205" cy="289320"/>
          </a:xfrm>
          <a:prstGeom prst="rect">
            <a:avLst/>
          </a:prstGeom>
        </p:spPr>
      </p:pic>
    </p:spTree>
    <p:extLst>
      <p:ext uri="{BB962C8B-B14F-4D97-AF65-F5344CB8AC3E}">
        <p14:creationId xmlns:p14="http://schemas.microsoft.com/office/powerpoint/2010/main" val="5978695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Four Column Bullet with Subhead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40250317"/>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Dark titl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Graphical user interface&#10;&#10;Description automatically generated with low confidence">
            <a:extLst>
              <a:ext uri="{FF2B5EF4-FFF2-40B4-BE49-F238E27FC236}">
                <a16:creationId xmlns:a16="http://schemas.microsoft.com/office/drawing/2014/main" id="{80DE0B83-1A11-4323-B03A-220D262F53C9}"/>
              </a:ext>
            </a:extLst>
          </p:cNvPr>
          <p:cNvPicPr>
            <a:picLocks noChangeAspect="1"/>
          </p:cNvPicPr>
          <p:nvPr userDrawn="1"/>
        </p:nvPicPr>
        <p:blipFill rotWithShape="1">
          <a:blip r:embed="rId2"/>
          <a:srcRect l="8251" t="33298" r="8207" b="32992"/>
          <a:stretch/>
        </p:blipFill>
        <p:spPr bwMode="invGray">
          <a:xfrm>
            <a:off x="584200" y="585788"/>
            <a:ext cx="2855205" cy="289320"/>
          </a:xfrm>
          <a:prstGeom prst="rect">
            <a:avLst/>
          </a:prstGeom>
        </p:spPr>
      </p:pic>
      <p:pic>
        <p:nvPicPr>
          <p:cNvPr id="7" name="Dark:">
            <a:extLst>
              <a:ext uri="{FF2B5EF4-FFF2-40B4-BE49-F238E27FC236}">
                <a16:creationId xmlns:a16="http://schemas.microsoft.com/office/drawing/2014/main" id="{7D8593D0-D7C9-4321-A0F9-23E7597E2F45}"/>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bwMode="ltGray">
          <a:xfrm>
            <a:off x="5453615" y="50801"/>
            <a:ext cx="6597966" cy="6597956"/>
          </a:xfrm>
          <a:prstGeom prst="rect">
            <a:avLst/>
          </a:prstGeom>
        </p:spPr>
      </p:pic>
    </p:spTree>
    <p:extLst>
      <p:ext uri="{BB962C8B-B14F-4D97-AF65-F5344CB8AC3E}">
        <p14:creationId xmlns:p14="http://schemas.microsoft.com/office/powerpoint/2010/main" val="12681430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 Title square photo placeholder">
    <p:bg>
      <p:bgPr>
        <a:solidFill>
          <a:srgbClr val="EAE4D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1D9633D-0250-45DF-8C52-8A5F894D7FA7}"/>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pic>
        <p:nvPicPr>
          <p:cNvPr id="6" name="Picture 5" descr="Logo&#10;&#10;Description automatically generated with medium confidence">
            <a:extLst>
              <a:ext uri="{FF2B5EF4-FFF2-40B4-BE49-F238E27FC236}">
                <a16:creationId xmlns:a16="http://schemas.microsoft.com/office/drawing/2014/main" id="{D9214802-33BD-472E-84C0-CBCD65AD4E6E}"/>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9303907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Title Slide tan">
    <p:bg>
      <p:bgPr>
        <a:solidFill>
          <a:srgbClr val="EAE4DC"/>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descr="Logo&#10;&#10;Description automatically generated with medium confidence">
            <a:extLst>
              <a:ext uri="{FF2B5EF4-FFF2-40B4-BE49-F238E27FC236}">
                <a16:creationId xmlns:a16="http://schemas.microsoft.com/office/drawing/2014/main" id="{F4838EB7-9B13-4ACB-97C0-51BAB78757B4}"/>
              </a:ext>
            </a:extLst>
          </p:cNvPr>
          <p:cNvPicPr>
            <a:picLocks noChangeAspect="1"/>
          </p:cNvPicPr>
          <p:nvPr userDrawn="1"/>
        </p:nvPicPr>
        <p:blipFill rotWithShape="1">
          <a:blip r:embed="rId2"/>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33496703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Agenda 1">
    <p:bg>
      <p:bgPr>
        <a:solidFill>
          <a:srgbClr val="EAE4DC"/>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614E108-2258-4959-A182-798030A0C286}"/>
              </a:ext>
            </a:extLst>
          </p:cNvPr>
          <p:cNvSpPr/>
          <p:nvPr userDrawn="1"/>
        </p:nvSpPr>
        <p:spPr bwMode="auto">
          <a:xfrm>
            <a:off x="0" y="0"/>
            <a:ext cx="3556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3152001"/>
            <a:ext cx="2053337" cy="553998"/>
          </a:xfrm>
        </p:spPr>
        <p:txBody>
          <a:bodyPr/>
          <a:lstStyle>
            <a:lvl1pPr>
              <a:defRPr>
                <a:solidFill>
                  <a:schemeClr val="bg1"/>
                </a:solidFill>
              </a:defRPr>
            </a:lvl1pPr>
          </a:lstStyle>
          <a:p>
            <a:r>
              <a:rPr lang="en-US"/>
              <a:t>Agenda</a:t>
            </a:r>
          </a:p>
        </p:txBody>
      </p:sp>
      <p:sp>
        <p:nvSpPr>
          <p:cNvPr id="4" name="Text Placeholder 3"/>
          <p:cNvSpPr>
            <a:spLocks noGrp="1"/>
          </p:cNvSpPr>
          <p:nvPr>
            <p:ph type="body" sz="quarter" idx="10"/>
          </p:nvPr>
        </p:nvSpPr>
        <p:spPr>
          <a:xfrm>
            <a:off x="4165600" y="2604159"/>
            <a:ext cx="5212080" cy="1649682"/>
          </a:xfrm>
        </p:spPr>
        <p:txBody>
          <a:bodyPr wrap="square" anchor="ctr" anchorCtr="0">
            <a:spAutoFit/>
          </a:bodyPr>
          <a:lstStyle>
            <a:lvl1pPr marL="457200" indent="-457200">
              <a:spcBef>
                <a:spcPts val="1224"/>
              </a:spcBef>
              <a:buClr>
                <a:schemeClr val="tx1"/>
              </a:buClr>
              <a:buFont typeface="Arial" panose="020B0604020202020204" pitchFamily="34" charset="0"/>
              <a:buChar char="•"/>
              <a:defRPr sz="2800" b="0">
                <a:latin typeface="Segoe UI" panose="020B0502040204020203" pitchFamily="34" charset="0"/>
                <a:cs typeface="Segoe UI" panose="020B0502040204020203" pitchFamily="34" charset="0"/>
              </a:defRPr>
            </a:lvl1pPr>
            <a:lvl2pPr marL="598488" indent="-342900">
              <a:buFont typeface="Arial" panose="020B0604020202020204" pitchFamily="34" charset="0"/>
              <a:buChar char="•"/>
              <a:defRPr sz="2000" b="0"/>
            </a:lvl2pPr>
            <a:lvl3pPr marL="736600" indent="-285750">
              <a:buFont typeface="Arial" panose="020B0604020202020204" pitchFamily="34" charset="0"/>
              <a:buChar char="•"/>
              <a:tabLst/>
              <a:defRPr sz="1600" b="0"/>
            </a:lvl3pPr>
            <a:lvl4pPr marL="938212" indent="-285750">
              <a:buFont typeface="Arial" panose="020B0604020202020204" pitchFamily="34" charset="0"/>
              <a:buChar char="•"/>
              <a:defRPr sz="1400" b="0"/>
            </a:lvl4pPr>
            <a:lvl5pPr marL="1139825" indent="-285750">
              <a:buFont typeface="Arial" panose="020B0604020202020204" pitchFamily="34" charset="0"/>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9707927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B3FA96-19FC-48A6-A985-267EB2138E23}"/>
              </a:ext>
            </a:extLst>
          </p:cNvPr>
          <p:cNvSpPr/>
          <p:nvPr userDrawn="1"/>
        </p:nvSpPr>
        <p:spPr bwMode="auto">
          <a:xfrm>
            <a:off x="0" y="0"/>
            <a:ext cx="12192000" cy="1208988"/>
          </a:xfrm>
          <a:prstGeom prst="rect">
            <a:avLst/>
          </a:prstGeom>
          <a:solidFill>
            <a:srgbClr val="EAE4D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accent2"/>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66618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66618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66618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66618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2037555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4864534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4122947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547795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6620955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5880712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8181858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3472142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45372316"/>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2236541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81538123"/>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324490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79486677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82477008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0221284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9348096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4014202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2875002"/>
            <a:ext cx="4160521"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28172224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5ACBF0"/>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1" pos="3336">
          <p15:clr>
            <a:srgbClr val="FBAE40"/>
          </p15:clr>
        </p15:guide>
        <p15:guide id="32" orient="horz" pos="2160">
          <p15:clr>
            <a:srgbClr val="5ACBF0"/>
          </p15:clr>
        </p15:guide>
        <p15:guide id="33" pos="2994">
          <p15:clr>
            <a:srgbClr val="5ACBF0"/>
          </p15:clr>
        </p15:guide>
      </p15:sldGuideLst>
    </p:ext>
  </p:extLs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04958940"/>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99597406"/>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61001935"/>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06644812"/>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13121169"/>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759471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4628621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1493230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2305691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3599440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62027753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4750366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043209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5575945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8518939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3177490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581123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6151376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99398589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98862220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69825820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2A8B3ECF-E4A4-4BBE-8FC7-9B89BFA966A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766442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37524145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69301457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82679327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Quote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38375" y="1033463"/>
            <a:ext cx="9371013"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2238375" y="4424994"/>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2238375" y="4831394"/>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sp>
        <p:nvSpPr>
          <p:cNvPr id="12" name="Freeform: Shape 11">
            <a:extLst>
              <a:ext uri="{FF2B5EF4-FFF2-40B4-BE49-F238E27FC236}">
                <a16:creationId xmlns:a16="http://schemas.microsoft.com/office/drawing/2014/main" id="{B7906C05-2D3A-4EE1-8C05-624CD0DA8D38}"/>
              </a:ext>
            </a:extLst>
          </p:cNvPr>
          <p:cNvSpPr>
            <a:spLocks/>
          </p:cNvSpPr>
          <p:nvPr userDrawn="1"/>
        </p:nvSpPr>
        <p:spPr bwMode="auto">
          <a:xfrm>
            <a:off x="569912" y="1047750"/>
            <a:ext cx="1270000" cy="1133475"/>
          </a:xfrm>
          <a:custGeom>
            <a:avLst/>
            <a:gdLst>
              <a:gd name="connsiteX0" fmla="*/ 730250 w 1270000"/>
              <a:gd name="connsiteY0" fmla="*/ 0 h 1133475"/>
              <a:gd name="connsiteX1" fmla="*/ 1270000 w 1270000"/>
              <a:gd name="connsiteY1" fmla="*/ 0 h 1133475"/>
              <a:gd name="connsiteX2" fmla="*/ 1270000 w 1270000"/>
              <a:gd name="connsiteY2" fmla="*/ 566949 h 1133475"/>
              <a:gd name="connsiteX3" fmla="*/ 1029312 w 1270000"/>
              <a:gd name="connsiteY3" fmla="*/ 566949 h 1133475"/>
              <a:gd name="connsiteX4" fmla="*/ 1085148 w 1270000"/>
              <a:gd name="connsiteY4" fmla="*/ 773266 h 1133475"/>
              <a:gd name="connsiteX5" fmla="*/ 1270000 w 1270000"/>
              <a:gd name="connsiteY5" fmla="*/ 865432 h 1133475"/>
              <a:gd name="connsiteX6" fmla="*/ 1270000 w 1270000"/>
              <a:gd name="connsiteY6" fmla="*/ 1133475 h 1133475"/>
              <a:gd name="connsiteX7" fmla="*/ 988281 w 1270000"/>
              <a:gd name="connsiteY7" fmla="*/ 1045537 h 1133475"/>
              <a:gd name="connsiteX8" fmla="*/ 825425 w 1270000"/>
              <a:gd name="connsiteY8" fmla="*/ 897986 h 1133475"/>
              <a:gd name="connsiteX9" fmla="*/ 749285 w 1270000"/>
              <a:gd name="connsiteY9" fmla="*/ 702239 h 1133475"/>
              <a:gd name="connsiteX10" fmla="*/ 730250 w 1270000"/>
              <a:gd name="connsiteY10" fmla="*/ 471401 h 1133475"/>
              <a:gd name="connsiteX11" fmla="*/ 0 w 1270000"/>
              <a:gd name="connsiteY11" fmla="*/ 0 h 1133475"/>
              <a:gd name="connsiteX12" fmla="*/ 538163 w 1270000"/>
              <a:gd name="connsiteY12" fmla="*/ 0 h 1133475"/>
              <a:gd name="connsiteX13" fmla="*/ 538163 w 1270000"/>
              <a:gd name="connsiteY13" fmla="*/ 566949 h 1133475"/>
              <a:gd name="connsiteX14" fmla="*/ 297283 w 1270000"/>
              <a:gd name="connsiteY14" fmla="*/ 566949 h 1133475"/>
              <a:gd name="connsiteX15" fmla="*/ 353262 w 1270000"/>
              <a:gd name="connsiteY15" fmla="*/ 773266 h 1133475"/>
              <a:gd name="connsiteX16" fmla="*/ 538163 w 1270000"/>
              <a:gd name="connsiteY16" fmla="*/ 865432 h 1133475"/>
              <a:gd name="connsiteX17" fmla="*/ 538163 w 1270000"/>
              <a:gd name="connsiteY17" fmla="*/ 1133475 h 1133475"/>
              <a:gd name="connsiteX18" fmla="*/ 256147 w 1270000"/>
              <a:gd name="connsiteY18" fmla="*/ 1045537 h 1133475"/>
              <a:gd name="connsiteX19" fmla="*/ 92875 w 1270000"/>
              <a:gd name="connsiteY19" fmla="*/ 897986 h 1133475"/>
              <a:gd name="connsiteX20" fmla="*/ 16539 w 1270000"/>
              <a:gd name="connsiteY20" fmla="*/ 702239 h 1133475"/>
              <a:gd name="connsiteX21" fmla="*/ 0 w 1270000"/>
              <a:gd name="connsiteY21" fmla="*/ 563144 h 113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70000" h="1133475">
                <a:moveTo>
                  <a:pt x="730250" y="0"/>
                </a:moveTo>
                <a:lnTo>
                  <a:pt x="1270000" y="0"/>
                </a:lnTo>
                <a:lnTo>
                  <a:pt x="1270000" y="566949"/>
                </a:lnTo>
                <a:lnTo>
                  <a:pt x="1029312" y="566949"/>
                </a:lnTo>
                <a:cubicBezTo>
                  <a:pt x="1029312" y="656156"/>
                  <a:pt x="1050039" y="721687"/>
                  <a:pt x="1085148" y="773266"/>
                </a:cubicBezTo>
                <a:cubicBezTo>
                  <a:pt x="1120258" y="824422"/>
                  <a:pt x="1182016" y="855285"/>
                  <a:pt x="1270000" y="865432"/>
                </a:cubicBezTo>
                <a:lnTo>
                  <a:pt x="1270000" y="1133475"/>
                </a:lnTo>
                <a:cubicBezTo>
                  <a:pt x="1152406" y="1114873"/>
                  <a:pt x="1058499" y="1085701"/>
                  <a:pt x="988281" y="1045537"/>
                </a:cubicBezTo>
                <a:cubicBezTo>
                  <a:pt x="918063" y="1005795"/>
                  <a:pt x="863496" y="956330"/>
                  <a:pt x="825425" y="897986"/>
                </a:cubicBezTo>
                <a:cubicBezTo>
                  <a:pt x="787355" y="839220"/>
                  <a:pt x="761975" y="774112"/>
                  <a:pt x="749285" y="702239"/>
                </a:cubicBezTo>
                <a:cubicBezTo>
                  <a:pt x="736595" y="630366"/>
                  <a:pt x="730250" y="553420"/>
                  <a:pt x="730250" y="471401"/>
                </a:cubicBezTo>
                <a:close/>
                <a:moveTo>
                  <a:pt x="0" y="0"/>
                </a:moveTo>
                <a:lnTo>
                  <a:pt x="538163" y="0"/>
                </a:lnTo>
                <a:lnTo>
                  <a:pt x="538163" y="566949"/>
                </a:lnTo>
                <a:lnTo>
                  <a:pt x="297283" y="566949"/>
                </a:lnTo>
                <a:cubicBezTo>
                  <a:pt x="297283" y="655310"/>
                  <a:pt x="317639" y="721687"/>
                  <a:pt x="353262" y="773266"/>
                </a:cubicBezTo>
                <a:cubicBezTo>
                  <a:pt x="388461" y="824422"/>
                  <a:pt x="449954" y="855285"/>
                  <a:pt x="538163" y="865432"/>
                </a:cubicBezTo>
                <a:lnTo>
                  <a:pt x="538163" y="1133475"/>
                </a:lnTo>
                <a:cubicBezTo>
                  <a:pt x="420692" y="1114873"/>
                  <a:pt x="326545" y="1085701"/>
                  <a:pt x="256147" y="1045537"/>
                </a:cubicBezTo>
                <a:cubicBezTo>
                  <a:pt x="185325" y="1005795"/>
                  <a:pt x="131042" y="956330"/>
                  <a:pt x="92875" y="897986"/>
                </a:cubicBezTo>
                <a:cubicBezTo>
                  <a:pt x="54707" y="839220"/>
                  <a:pt x="29262" y="774112"/>
                  <a:pt x="16539" y="702239"/>
                </a:cubicBezTo>
                <a:cubicBezTo>
                  <a:pt x="8482" y="657847"/>
                  <a:pt x="2969" y="611341"/>
                  <a:pt x="0" y="563144"/>
                </a:cubicBezTo>
                <a:close/>
              </a:path>
            </a:pathLst>
          </a:custGeom>
          <a:gradFill>
            <a:gsLst>
              <a:gs pos="0">
                <a:srgbClr val="50E6FF"/>
              </a:gs>
              <a:gs pos="100000">
                <a:srgbClr val="D59DFF"/>
              </a:gs>
            </a:gsLst>
            <a:lin ang="2400000" scaled="0"/>
          </a:gradFill>
          <a:ln>
            <a:noFill/>
            <a:headEnd type="none" w="med" len="med"/>
            <a:tailEnd type="none" w="med" len="med"/>
          </a:ln>
          <a:effectLst>
            <a:outerShdw blurRad="355600" dist="190500" dir="5400000" sx="101000" sy="101000" algn="ctr" rotWithShape="0">
              <a:srgbClr val="000000">
                <a:alpha val="27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a:solidFill>
                <a:srgbClr val="FFFFFF"/>
              </a:solidFill>
              <a:cs typeface="Segoe UI" pitchFamily="34" charset="0"/>
            </a:endParaRPr>
          </a:p>
        </p:txBody>
      </p:sp>
    </p:spTree>
    <p:extLst>
      <p:ext uri="{BB962C8B-B14F-4D97-AF65-F5344CB8AC3E}">
        <p14:creationId xmlns:p14="http://schemas.microsoft.com/office/powerpoint/2010/main" val="9792869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Quote ocea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36787" y="1030655"/>
            <a:ext cx="9371013"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2236787" y="4422186"/>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2236787" y="4828586"/>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6" name="Picture 5">
            <a:extLst>
              <a:ext uri="{FF2B5EF4-FFF2-40B4-BE49-F238E27FC236}">
                <a16:creationId xmlns:a16="http://schemas.microsoft.com/office/drawing/2014/main" id="{E48B7899-CB4D-47CD-A953-8FAD549121F1}"/>
              </a:ext>
            </a:extLst>
          </p:cNvPr>
          <p:cNvPicPr>
            <a:picLocks noChangeAspect="1"/>
          </p:cNvPicPr>
          <p:nvPr userDrawn="1"/>
        </p:nvPicPr>
        <p:blipFill>
          <a:blip r:embed="rId2"/>
          <a:stretch>
            <a:fillRect/>
          </a:stretch>
        </p:blipFill>
        <p:spPr bwMode="black">
          <a:xfrm>
            <a:off x="549201" y="1033463"/>
            <a:ext cx="1555824" cy="1392940"/>
          </a:xfrm>
          <a:prstGeom prst="rect">
            <a:avLst/>
          </a:prstGeom>
        </p:spPr>
      </p:pic>
    </p:spTree>
    <p:extLst>
      <p:ext uri="{BB962C8B-B14F-4D97-AF65-F5344CB8AC3E}">
        <p14:creationId xmlns:p14="http://schemas.microsoft.com/office/powerpoint/2010/main" val="12237041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Quote violet">
    <p:bg>
      <p:bgPr>
        <a:solidFill>
          <a:schemeClr val="accent2"/>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66B4EC0E-1A04-488E-9DE2-3E485E0F7BD5}"/>
              </a:ext>
            </a:extLst>
          </p:cNvPr>
          <p:cNvSpPr>
            <a:spLocks noGrp="1"/>
          </p:cNvSpPr>
          <p:nvPr>
            <p:ph type="title" hasCustomPrompt="1"/>
          </p:nvPr>
        </p:nvSpPr>
        <p:spPr>
          <a:xfrm>
            <a:off x="2236787" y="1030655"/>
            <a:ext cx="9371013"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9" name="Text Placeholder 4">
            <a:extLst>
              <a:ext uri="{FF2B5EF4-FFF2-40B4-BE49-F238E27FC236}">
                <a16:creationId xmlns:a16="http://schemas.microsoft.com/office/drawing/2014/main" id="{FCC19D23-D1E4-4510-8049-F818AF4AC73B}"/>
              </a:ext>
            </a:extLst>
          </p:cNvPr>
          <p:cNvSpPr>
            <a:spLocks noGrp="1"/>
          </p:cNvSpPr>
          <p:nvPr>
            <p:ph type="body" sz="quarter" idx="12" hasCustomPrompt="1"/>
          </p:nvPr>
        </p:nvSpPr>
        <p:spPr>
          <a:xfrm>
            <a:off x="2236787" y="4422186"/>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10" name="Text Placeholder 4">
            <a:extLst>
              <a:ext uri="{FF2B5EF4-FFF2-40B4-BE49-F238E27FC236}">
                <a16:creationId xmlns:a16="http://schemas.microsoft.com/office/drawing/2014/main" id="{9C33B5F3-01CE-4749-9431-1FBF746009EB}"/>
              </a:ext>
            </a:extLst>
          </p:cNvPr>
          <p:cNvSpPr>
            <a:spLocks noGrp="1"/>
          </p:cNvSpPr>
          <p:nvPr>
            <p:ph type="body" sz="quarter" idx="13" hasCustomPrompt="1"/>
          </p:nvPr>
        </p:nvSpPr>
        <p:spPr>
          <a:xfrm>
            <a:off x="2236787" y="4828586"/>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6" name="Picture 5">
            <a:extLst>
              <a:ext uri="{FF2B5EF4-FFF2-40B4-BE49-F238E27FC236}">
                <a16:creationId xmlns:a16="http://schemas.microsoft.com/office/drawing/2014/main" id="{350AB3FA-3405-4169-9479-480C4E8FE5D9}"/>
              </a:ext>
            </a:extLst>
          </p:cNvPr>
          <p:cNvPicPr>
            <a:picLocks noChangeAspect="1"/>
          </p:cNvPicPr>
          <p:nvPr userDrawn="1"/>
        </p:nvPicPr>
        <p:blipFill>
          <a:blip r:embed="rId2"/>
          <a:stretch>
            <a:fillRect/>
          </a:stretch>
        </p:blipFill>
        <p:spPr bwMode="black">
          <a:xfrm>
            <a:off x="549201" y="1033463"/>
            <a:ext cx="1555824" cy="1392940"/>
          </a:xfrm>
          <a:prstGeom prst="rect">
            <a:avLst/>
          </a:prstGeom>
        </p:spPr>
      </p:pic>
    </p:spTree>
    <p:extLst>
      <p:ext uri="{BB962C8B-B14F-4D97-AF65-F5344CB8AC3E}">
        <p14:creationId xmlns:p14="http://schemas.microsoft.com/office/powerpoint/2010/main" val="11510082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Alternate quote">
    <p:bg>
      <p:bgPr>
        <a:solidFill>
          <a:srgbClr val="EAE4DC"/>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5E78741-2E92-4352-847E-7E79AA3BEDE7}"/>
              </a:ext>
            </a:extLst>
          </p:cNvPr>
          <p:cNvSpPr/>
          <p:nvPr userDrawn="1"/>
        </p:nvSpPr>
        <p:spPr bwMode="auto">
          <a:xfrm>
            <a:off x="0" y="0"/>
            <a:ext cx="4064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40156270-9C86-4171-BEB2-C0F0D7A6B76A}"/>
              </a:ext>
            </a:extLst>
          </p:cNvPr>
          <p:cNvSpPr/>
          <p:nvPr userDrawn="1"/>
        </p:nvSpPr>
        <p:spPr bwMode="auto">
          <a:xfrm>
            <a:off x="1066800" y="1623526"/>
            <a:ext cx="10540999" cy="4217537"/>
          </a:xfrm>
          <a:prstGeom prst="rect">
            <a:avLst/>
          </a:prstGeom>
          <a:solidFill>
            <a:schemeClr val="bg1"/>
          </a:solidFill>
          <a:ln>
            <a:noFill/>
            <a:headEnd type="none" w="med" len="med"/>
            <a:tailEnd type="none" w="med" len="med"/>
          </a:ln>
          <a:effectLst>
            <a:outerShdw blurRad="355600" dist="190500" dir="5400000" sx="101000" sy="101000" algn="ctr" rotWithShape="0">
              <a:srgbClr val="000000">
                <a:alpha val="11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1066801" y="2191554"/>
            <a:ext cx="10058399" cy="2195395"/>
          </a:xfrm>
          <a:noFill/>
        </p:spPr>
        <p:txBody>
          <a:bodyPr wrap="square" lIns="457200" tIns="0" rIns="182880" bIns="0" anchor="b" anchorCtr="0">
            <a:normAutofit/>
          </a:bodyPr>
          <a:lstStyle>
            <a:lvl1pPr algn="l" defTabSz="932742" rtl="0" eaLnBrk="1" latinLnBrk="0" hangingPunct="1">
              <a:lnSpc>
                <a:spcPct val="90000"/>
              </a:lnSpc>
              <a:spcBef>
                <a:spcPct val="0"/>
              </a:spcBef>
              <a:buNone/>
              <a:defRPr lang="en-US" sz="28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1066801" y="4705389"/>
            <a:ext cx="10056883" cy="338554"/>
          </a:xfrm>
          <a:noFill/>
        </p:spPr>
        <p:txBody>
          <a:bodyPr wrap="square" lIns="457200" tIns="0" rIns="18288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1066801" y="5111789"/>
            <a:ext cx="10056882" cy="338554"/>
          </a:xfrm>
          <a:noFill/>
        </p:spPr>
        <p:txBody>
          <a:bodyPr wrap="square" lIns="457200" tIns="0" rIns="18288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sp>
        <p:nvSpPr>
          <p:cNvPr id="12" name="Rectangle 11">
            <a:extLst>
              <a:ext uri="{FF2B5EF4-FFF2-40B4-BE49-F238E27FC236}">
                <a16:creationId xmlns:a16="http://schemas.microsoft.com/office/drawing/2014/main" id="{B5CAA7F6-8C5E-4C0C-9380-3938313CCE9B}"/>
              </a:ext>
            </a:extLst>
          </p:cNvPr>
          <p:cNvSpPr/>
          <p:nvPr userDrawn="1"/>
        </p:nvSpPr>
        <p:spPr bwMode="auto">
          <a:xfrm>
            <a:off x="584200" y="866944"/>
            <a:ext cx="1460500" cy="1463040"/>
          </a:xfrm>
          <a:prstGeom prst="rect">
            <a:avLst/>
          </a:prstGeom>
          <a:gradFill>
            <a:gsLst>
              <a:gs pos="1000">
                <a:srgbClr val="50E6FF">
                  <a:alpha val="90000"/>
                </a:srgbClr>
              </a:gs>
              <a:gs pos="100000">
                <a:srgbClr val="D59DFF">
                  <a:alpha val="90000"/>
                </a:srgbClr>
              </a:gs>
            </a:gsLst>
            <a:lin ang="2400000" scaled="0"/>
          </a:gradFill>
          <a:ln>
            <a:noFill/>
            <a:headEnd type="none" w="med" len="med"/>
            <a:tailEnd type="none" w="med" len="med"/>
          </a:ln>
          <a:effectLst>
            <a:outerShdw blurRad="355600" dist="190500" dir="5400000" sx="101000" sy="101000" algn="ctr" rotWithShape="0">
              <a:srgbClr val="000000">
                <a:alpha val="27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14" name="Picture 13">
            <a:extLst>
              <a:ext uri="{FF2B5EF4-FFF2-40B4-BE49-F238E27FC236}">
                <a16:creationId xmlns:a16="http://schemas.microsoft.com/office/drawing/2014/main" id="{0D984DC6-2262-41BA-8742-20A3565F58FA}"/>
              </a:ext>
            </a:extLst>
          </p:cNvPr>
          <p:cNvPicPr>
            <a:picLocks noChangeAspect="1"/>
          </p:cNvPicPr>
          <p:nvPr userDrawn="1"/>
        </p:nvPicPr>
        <p:blipFill>
          <a:blip r:embed="rId2"/>
          <a:stretch>
            <a:fillRect/>
          </a:stretch>
        </p:blipFill>
        <p:spPr>
          <a:xfrm>
            <a:off x="862537" y="1222206"/>
            <a:ext cx="1079086" cy="969348"/>
          </a:xfrm>
          <a:prstGeom prst="rect">
            <a:avLst/>
          </a:prstGeom>
        </p:spPr>
      </p:pic>
    </p:spTree>
    <p:extLst>
      <p:ext uri="{BB962C8B-B14F-4D97-AF65-F5344CB8AC3E}">
        <p14:creationId xmlns:p14="http://schemas.microsoft.com/office/powerpoint/2010/main" val="21128314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Demo slide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6661236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Demo slide ocea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3988171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Demo slide violet">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2095498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 Diagonal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745737"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6" descr="This photo is a 'placeholder' only. Drag or drop your photo here, or click and tap the center to insert a photo.">
            <a:extLst>
              <a:ext uri="{FF2B5EF4-FFF2-40B4-BE49-F238E27FC236}">
                <a16:creationId xmlns:a16="http://schemas.microsoft.com/office/drawing/2014/main" id="{96FC256F-5E96-4FBB-9716-7513A1C62748}"/>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55478834"/>
      </p:ext>
    </p:extLst>
  </p:cSld>
  <p:clrMapOvr>
    <a:masterClrMapping/>
  </p:clrMapOvr>
  <p:transition>
    <p:fade/>
  </p:transition>
  <p:extLst>
    <p:ext uri="{DCECCB84-F9BA-43D5-87BE-67443E8EF086}">
      <p15:sldGuideLst xmlns:p15="http://schemas.microsoft.com/office/powerpoint/2012/main">
        <p15:guide id="2" pos="3362">
          <p15:clr>
            <a:srgbClr val="5ACBF0"/>
          </p15:clr>
        </p15:guide>
        <p15:guide id="6" orient="horz" pos="904">
          <p15:clr>
            <a:srgbClr val="5ACBF0"/>
          </p15:clr>
        </p15:guide>
        <p15:guide id="7" orient="horz" pos="1968">
          <p15:clr>
            <a:srgbClr val="5ACBF0"/>
          </p15:clr>
        </p15:guide>
        <p15:guide id="8" orient="horz" pos="2226">
          <p15:clr>
            <a:srgbClr val="5ACBF0"/>
          </p15:clr>
        </p15:guide>
        <p15:guide id="11" pos="2993">
          <p15:clr>
            <a:srgbClr val="5ACBF0"/>
          </p15:clr>
        </p15:guide>
      </p15:sldGuideLst>
    </p:ext>
  </p:extLst>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Section Title gradient 1">
    <p:bg>
      <p:bgPr>
        <a:gradFill>
          <a:gsLst>
            <a:gs pos="1000">
              <a:srgbClr val="50E6FF"/>
            </a:gs>
            <a:gs pos="99000">
              <a:schemeClr val="accent3"/>
            </a:gs>
          </a:gsLst>
          <a:lin ang="2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8964494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Section Title gradient 2">
    <p:bg>
      <p:bgPr>
        <a:gradFill>
          <a:gsLst>
            <a:gs pos="1000">
              <a:srgbClr val="FF9349"/>
            </a:gs>
            <a:gs pos="99000">
              <a:srgbClr val="D83B01"/>
            </a:gs>
          </a:gsLst>
          <a:lin ang="2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6001989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Section Title gradient 3">
    <p:bg>
      <p:bgPr>
        <a:gradFill>
          <a:gsLst>
            <a:gs pos="99000">
              <a:srgbClr val="831490"/>
            </a:gs>
            <a:gs pos="1000">
              <a:srgbClr val="D59DFF"/>
            </a:gs>
          </a:gsLst>
          <a:lin ang="2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6033642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Section title graphic 1">
    <p:bg>
      <p:bgRef idx="1001">
        <a:schemeClr val="bg2"/>
      </p:bgRef>
    </p:bg>
    <p:spTree>
      <p:nvGrpSpPr>
        <p:cNvPr id="1" name=""/>
        <p:cNvGrpSpPr/>
        <p:nvPr/>
      </p:nvGrpSpPr>
      <p:grpSpPr>
        <a:xfrm>
          <a:off x="0" y="0"/>
          <a:ext cx="0" cy="0"/>
          <a:chOff x="0" y="0"/>
          <a:chExt cx="0" cy="0"/>
        </a:xfrm>
      </p:grpSpPr>
      <p:pic>
        <p:nvPicPr>
          <p:cNvPr id="7" name="Dark: Create impact faster">
            <a:extLst>
              <a:ext uri="{FF2B5EF4-FFF2-40B4-BE49-F238E27FC236}">
                <a16:creationId xmlns:a16="http://schemas.microsoft.com/office/drawing/2014/main" id="{53BEC10D-83A8-4649-88F8-525050193CA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6919" t="25380" r="45026" b="35480"/>
          <a:stretch/>
        </p:blipFill>
        <p:spPr bwMode="ltGray">
          <a:xfrm>
            <a:off x="3771901" y="0"/>
            <a:ext cx="8420100" cy="6858000"/>
          </a:xfrm>
          <a:prstGeom prst="rect">
            <a:avLst/>
          </a:prstGeom>
        </p:spPr>
      </p:pic>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267903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Section title graphic 2">
    <p:bg>
      <p:bgRef idx="1001">
        <a:schemeClr val="bg2"/>
      </p:bgRef>
    </p:bg>
    <p:spTree>
      <p:nvGrpSpPr>
        <p:cNvPr id="1" name=""/>
        <p:cNvGrpSpPr/>
        <p:nvPr/>
      </p:nvGrpSpPr>
      <p:grpSpPr>
        <a:xfrm>
          <a:off x="0" y="0"/>
          <a:ext cx="0" cy="0"/>
          <a:chOff x="0" y="0"/>
          <a:chExt cx="0" cy="0"/>
        </a:xfrm>
      </p:grpSpPr>
      <p:pic>
        <p:nvPicPr>
          <p:cNvPr id="4" name="Dark: Break through barriers">
            <a:extLst>
              <a:ext uri="{FF2B5EF4-FFF2-40B4-BE49-F238E27FC236}">
                <a16:creationId xmlns:a16="http://schemas.microsoft.com/office/drawing/2014/main" id="{AE01FB6F-69FB-4C55-8F77-47A913335DB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2458" t="41245" r="41127" b="18630"/>
          <a:stretch/>
        </p:blipFill>
        <p:spPr bwMode="ltGray">
          <a:xfrm>
            <a:off x="0" y="-1"/>
            <a:ext cx="12192001" cy="6858001"/>
          </a:xfrm>
          <a:prstGeom prst="rect">
            <a:avLst/>
          </a:prstGeom>
        </p:spPr>
      </p:pic>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8732108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Section title graphic 3">
    <p:bg>
      <p:bgRef idx="1001">
        <a:schemeClr val="bg2"/>
      </p:bgRef>
    </p:bg>
    <p:spTree>
      <p:nvGrpSpPr>
        <p:cNvPr id="1" name=""/>
        <p:cNvGrpSpPr/>
        <p:nvPr/>
      </p:nvGrpSpPr>
      <p:grpSpPr>
        <a:xfrm>
          <a:off x="0" y="0"/>
          <a:ext cx="0" cy="0"/>
          <a:chOff x="0" y="0"/>
          <a:chExt cx="0" cy="0"/>
        </a:xfrm>
      </p:grpSpPr>
      <p:pic>
        <p:nvPicPr>
          <p:cNvPr id="5" name="Dark: Adapt to anything">
            <a:extLst>
              <a:ext uri="{FF2B5EF4-FFF2-40B4-BE49-F238E27FC236}">
                <a16:creationId xmlns:a16="http://schemas.microsoft.com/office/drawing/2014/main" id="{C01D04A8-6185-4D88-82A2-8E8101A916D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611" t="18783" r="47913" b="31741"/>
          <a:stretch/>
        </p:blipFill>
        <p:spPr bwMode="ltGray">
          <a:xfrm>
            <a:off x="5334001" y="-1"/>
            <a:ext cx="6858000" cy="6858001"/>
          </a:xfrm>
          <a:prstGeom prst="rect">
            <a:avLst/>
          </a:prstGeom>
        </p:spPr>
      </p:pic>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6003653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Section title graphic 4">
    <p:bg>
      <p:bgRef idx="1001">
        <a:schemeClr val="bg2"/>
      </p:bgRef>
    </p:bg>
    <p:spTree>
      <p:nvGrpSpPr>
        <p:cNvPr id="1" name=""/>
        <p:cNvGrpSpPr/>
        <p:nvPr/>
      </p:nvGrpSpPr>
      <p:grpSpPr>
        <a:xfrm>
          <a:off x="0" y="0"/>
          <a:ext cx="0" cy="0"/>
          <a:chOff x="0" y="0"/>
          <a:chExt cx="0" cy="0"/>
        </a:xfrm>
      </p:grpSpPr>
      <p:pic>
        <p:nvPicPr>
          <p:cNvPr id="4" name="Dark: Innovate everywhere">
            <a:extLst>
              <a:ext uri="{FF2B5EF4-FFF2-40B4-BE49-F238E27FC236}">
                <a16:creationId xmlns:a16="http://schemas.microsoft.com/office/drawing/2014/main" id="{4EAC99E1-B968-408B-9767-C938059B736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0347" t="14647" r="41253" b="35235"/>
          <a:stretch/>
        </p:blipFill>
        <p:spPr bwMode="ltGray">
          <a:xfrm>
            <a:off x="0" y="-1"/>
            <a:ext cx="12192000" cy="6858001"/>
          </a:xfrm>
          <a:prstGeom prst="rect">
            <a:avLst/>
          </a:prstGeom>
        </p:spPr>
      </p:pic>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0892545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Screenshot">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10198-B250-44FD-9AC7-BA0E6E23B5C1}"/>
              </a:ext>
            </a:extLst>
          </p:cNvPr>
          <p:cNvSpPr>
            <a:spLocks noGrp="1"/>
          </p:cNvSpPr>
          <p:nvPr>
            <p:ph type="title"/>
          </p:nvPr>
        </p:nvSpPr>
        <p:spPr>
          <a:xfrm>
            <a:off x="588263" y="457200"/>
            <a:ext cx="3856737" cy="553998"/>
          </a:xfrm>
        </p:spPr>
        <p:txBody>
          <a:bodyPr/>
          <a:lstStyle/>
          <a:p>
            <a:r>
              <a:rPr lang="en-US"/>
              <a:t>Click to edit Master title style</a:t>
            </a:r>
          </a:p>
        </p:txBody>
      </p:sp>
      <p:sp>
        <p:nvSpPr>
          <p:cNvPr id="14" name="Text Placeholder 13">
            <a:extLst>
              <a:ext uri="{FF2B5EF4-FFF2-40B4-BE49-F238E27FC236}">
                <a16:creationId xmlns:a16="http://schemas.microsoft.com/office/drawing/2014/main" id="{6F25D0DC-756F-45C2-A98F-05B75941978C}"/>
              </a:ext>
            </a:extLst>
          </p:cNvPr>
          <p:cNvSpPr>
            <a:spLocks noGrp="1"/>
          </p:cNvSpPr>
          <p:nvPr>
            <p:ph type="body" sz="quarter" idx="11"/>
          </p:nvPr>
        </p:nvSpPr>
        <p:spPr>
          <a:xfrm>
            <a:off x="588263" y="2395538"/>
            <a:ext cx="3856737" cy="861774"/>
          </a:xfrm>
        </p:spPr>
        <p:txBody>
          <a:bodyPr/>
          <a:lstStyle>
            <a:lvl1pPr marL="0" indent="0">
              <a:buNone/>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Content Placeholder 4">
            <a:extLst>
              <a:ext uri="{FF2B5EF4-FFF2-40B4-BE49-F238E27FC236}">
                <a16:creationId xmlns:a16="http://schemas.microsoft.com/office/drawing/2014/main" id="{A111676F-0A7B-49C1-8A96-1063E1813997}"/>
              </a:ext>
            </a:extLst>
          </p:cNvPr>
          <p:cNvSpPr>
            <a:spLocks noGrp="1"/>
          </p:cNvSpPr>
          <p:nvPr>
            <p:ph sz="quarter" idx="12" hasCustomPrompt="1"/>
          </p:nvPr>
        </p:nvSpPr>
        <p:spPr>
          <a:xfrm>
            <a:off x="5202937" y="1464400"/>
            <a:ext cx="6989063" cy="3929199"/>
          </a:xfrm>
          <a:prstGeom prst="roundRect">
            <a:avLst>
              <a:gd name="adj" fmla="val 0"/>
            </a:avLst>
          </a:prstGeom>
          <a:blipFill>
            <a:blip r:embed="rId2"/>
            <a:stretch>
              <a:fillRect/>
            </a:stretch>
          </a:blipFill>
          <a:ln w="381000">
            <a:solidFill>
              <a:schemeClr val="tx1"/>
            </a:solidFill>
          </a:ln>
          <a:effectLst>
            <a:outerShdw blurRad="254000" dist="292100" dir="2700000" sx="101000" sy="101000" algn="ctr" rotWithShape="0">
              <a:srgbClr val="000000">
                <a:alpha val="15000"/>
              </a:srgbClr>
            </a:outerShdw>
          </a:effectLst>
        </p:spPr>
        <p:txBody>
          <a:bodyPr tIns="2377440"/>
          <a:lstStyle>
            <a:lvl1pPr marL="0" indent="0">
              <a:defRPr lang="en-US" sz="1400" b="1" kern="1200" spc="0" baseline="0" dirty="0">
                <a:solidFill>
                  <a:srgbClr val="000000"/>
                </a:solidFill>
                <a:latin typeface="+mn-lt"/>
                <a:ea typeface="+mn-ea"/>
                <a:cs typeface="Segoe UI" panose="020B0502040204020203" pitchFamily="34" charset="0"/>
              </a:defRPr>
            </a:lvl1pPr>
          </a:lstStyle>
          <a:p>
            <a:pPr marL="228600" marR="0" lvl="0" indent="-22860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Drag &amp; drop your photo here </a:t>
            </a:r>
            <a:br>
              <a:rPr lang="en-US"/>
            </a:br>
            <a:r>
              <a:rPr lang="en-US"/>
              <a:t>or click or tap icon below </a:t>
            </a:r>
            <a:br>
              <a:rPr lang="en-US"/>
            </a:br>
            <a:r>
              <a:rPr lang="en-US"/>
              <a:t>to insert</a:t>
            </a:r>
          </a:p>
          <a:p>
            <a:pPr marL="228600" marR="0" lvl="0" indent="-22860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endParaRPr lang="en-US"/>
          </a:p>
        </p:txBody>
      </p:sp>
    </p:spTree>
    <p:extLst>
      <p:ext uri="{BB962C8B-B14F-4D97-AF65-F5344CB8AC3E}">
        <p14:creationId xmlns:p14="http://schemas.microsoft.com/office/powerpoint/2010/main" val="346996535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Mobile Screenshot">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10198-B250-44FD-9AC7-BA0E6E23B5C1}"/>
              </a:ext>
            </a:extLst>
          </p:cNvPr>
          <p:cNvSpPr>
            <a:spLocks noGrp="1"/>
          </p:cNvSpPr>
          <p:nvPr>
            <p:ph type="title"/>
          </p:nvPr>
        </p:nvSpPr>
        <p:spPr>
          <a:xfrm>
            <a:off x="588263" y="457200"/>
            <a:ext cx="3856737" cy="553998"/>
          </a:xfrm>
        </p:spPr>
        <p:txBody>
          <a:bodyPr/>
          <a:lstStyle/>
          <a:p>
            <a:r>
              <a:rPr lang="en-US"/>
              <a:t>Click to edit Master title style</a:t>
            </a:r>
          </a:p>
        </p:txBody>
      </p:sp>
      <p:sp>
        <p:nvSpPr>
          <p:cNvPr id="14" name="Text Placeholder 13">
            <a:extLst>
              <a:ext uri="{FF2B5EF4-FFF2-40B4-BE49-F238E27FC236}">
                <a16:creationId xmlns:a16="http://schemas.microsoft.com/office/drawing/2014/main" id="{6F25D0DC-756F-45C2-A98F-05B75941978C}"/>
              </a:ext>
            </a:extLst>
          </p:cNvPr>
          <p:cNvSpPr>
            <a:spLocks noGrp="1"/>
          </p:cNvSpPr>
          <p:nvPr>
            <p:ph type="body" sz="quarter" idx="11"/>
          </p:nvPr>
        </p:nvSpPr>
        <p:spPr>
          <a:xfrm>
            <a:off x="588263" y="2395538"/>
            <a:ext cx="3856737" cy="861774"/>
          </a:xfrm>
        </p:spPr>
        <p:txBody>
          <a:bodyPr/>
          <a:lstStyle>
            <a:lvl1pPr marL="0" indent="0">
              <a:buNone/>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Content Placeholder 4">
            <a:extLst>
              <a:ext uri="{FF2B5EF4-FFF2-40B4-BE49-F238E27FC236}">
                <a16:creationId xmlns:a16="http://schemas.microsoft.com/office/drawing/2014/main" id="{A111676F-0A7B-49C1-8A96-1063E1813997}"/>
              </a:ext>
            </a:extLst>
          </p:cNvPr>
          <p:cNvSpPr>
            <a:spLocks noGrp="1"/>
          </p:cNvSpPr>
          <p:nvPr>
            <p:ph sz="quarter" idx="12" hasCustomPrompt="1"/>
          </p:nvPr>
        </p:nvSpPr>
        <p:spPr>
          <a:xfrm>
            <a:off x="7713894" y="585216"/>
            <a:ext cx="2625967" cy="5687568"/>
          </a:xfrm>
          <a:prstGeom prst="roundRect">
            <a:avLst>
              <a:gd name="adj" fmla="val 8222"/>
            </a:avLst>
          </a:prstGeom>
          <a:blipFill>
            <a:blip r:embed="rId2"/>
            <a:stretch>
              <a:fillRect/>
            </a:stretch>
          </a:blipFill>
          <a:ln w="241300">
            <a:solidFill>
              <a:schemeClr val="tx1"/>
            </a:solidFill>
          </a:ln>
          <a:effectLst>
            <a:outerShdw blurRad="254000" dist="292100" dir="2700000" sx="101000" sy="101000" algn="ctr" rotWithShape="0">
              <a:srgbClr val="000000">
                <a:alpha val="15000"/>
              </a:srgbClr>
            </a:outerShdw>
          </a:effectLst>
        </p:spPr>
        <p:txBody>
          <a:bodyPr tIns="1463040" bIns="0" anchor="ctr" anchorCtr="0"/>
          <a:lstStyle>
            <a:lvl1pPr marL="0" indent="0" algn="ctr">
              <a:buNone/>
              <a:defRPr lang="en-US" sz="1100" b="1" kern="1200" spc="0" baseline="0" dirty="0">
                <a:solidFill>
                  <a:schemeClr val="bg1"/>
                </a:solidFill>
                <a:latin typeface="+mn-lt"/>
                <a:ea typeface="+mn-ea"/>
                <a:cs typeface="Segoe UI" panose="020B0502040204020203" pitchFamily="34" charset="0"/>
              </a:defRPr>
            </a:lvl1pPr>
          </a:lstStyle>
          <a:p>
            <a:pPr marL="285750" marR="0" lvl="0" indent="-285750" algn="ctr" defTabSz="932742" rtl="0" eaLnBrk="1" fontAlgn="auto" latinLnBrk="0" hangingPunct="1">
              <a:lnSpc>
                <a:spcPct val="100000"/>
              </a:lnSpc>
              <a:spcBef>
                <a:spcPct val="20000"/>
              </a:spcBef>
              <a:spcAft>
                <a:spcPts val="0"/>
              </a:spcAft>
              <a:buClrTx/>
              <a:buSzPct val="90000"/>
              <a:tabLst/>
            </a:pPr>
            <a:r>
              <a:rPr lang="en-US"/>
              <a:t>Drag &amp; drop your photo here </a:t>
            </a:r>
            <a:br>
              <a:rPr lang="en-US"/>
            </a:br>
            <a:r>
              <a:rPr lang="en-US"/>
              <a:t>or click or tap icon below </a:t>
            </a:r>
            <a:br>
              <a:rPr lang="en-US"/>
            </a:br>
            <a:r>
              <a:rPr lang="en-US"/>
              <a:t>to insert</a:t>
            </a:r>
          </a:p>
          <a:p>
            <a:pPr marL="285750" marR="0" lvl="0" indent="-285750" algn="ctr" defTabSz="932742" rtl="0" eaLnBrk="1" fontAlgn="auto" latinLnBrk="0" hangingPunct="1">
              <a:lnSpc>
                <a:spcPct val="100000"/>
              </a:lnSpc>
              <a:spcBef>
                <a:spcPct val="20000"/>
              </a:spcBef>
              <a:spcAft>
                <a:spcPts val="0"/>
              </a:spcAft>
              <a:buClrTx/>
              <a:buSzPct val="90000"/>
              <a:tabLst/>
            </a:pPr>
            <a:endParaRPr lang="en-US"/>
          </a:p>
        </p:txBody>
      </p:sp>
    </p:spTree>
    <p:extLst>
      <p:ext uri="{BB962C8B-B14F-4D97-AF65-F5344CB8AC3E}">
        <p14:creationId xmlns:p14="http://schemas.microsoft.com/office/powerpoint/2010/main" val="3767551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3646234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7324950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6439842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Tree>
    <p:extLst>
      <p:ext uri="{BB962C8B-B14F-4D97-AF65-F5344CB8AC3E}">
        <p14:creationId xmlns:p14="http://schemas.microsoft.com/office/powerpoint/2010/main" val="15385111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Thank you photo">
    <p:bg>
      <p:bgPr>
        <a:solidFill>
          <a:srgbClr val="EAE4DC"/>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5808"/>
            <a:ext cx="3948683"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DC1D8EF4-A5A1-4D2B-9918-9B027853453F}"/>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7816001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AE4DC"/>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Picture 4" descr="Logo&#10;&#10;Description automatically generated with medium confidence">
            <a:extLst>
              <a:ext uri="{FF2B5EF4-FFF2-40B4-BE49-F238E27FC236}">
                <a16:creationId xmlns:a16="http://schemas.microsoft.com/office/drawing/2014/main" id="{4E695B53-CE74-45F5-B29D-B6E72D9A8E31}"/>
              </a:ext>
            </a:extLst>
          </p:cNvPr>
          <p:cNvPicPr>
            <a:picLocks noChangeAspect="1"/>
          </p:cNvPicPr>
          <p:nvPr userDrawn="1"/>
        </p:nvPicPr>
        <p:blipFill rotWithShape="1">
          <a:blip r:embed="rId2"/>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106519026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27131385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Blank slide">
    <p:bg>
      <p:bgPr>
        <a:solidFill>
          <a:srgbClr val="2F2F2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6711598"/>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8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CF06D9-A4CC-4240-B460-AF1BCA6009A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1B40305-F607-4181-AFE5-DE1647C1504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EEC16D2-798B-498F-B56E-4D100F4C1551}"/>
              </a:ext>
            </a:extLst>
          </p:cNvPr>
          <p:cNvSpPr>
            <a:spLocks noGrp="1"/>
          </p:cNvSpPr>
          <p:nvPr>
            <p:ph type="dt" sz="half" idx="10"/>
          </p:nvPr>
        </p:nvSpPr>
        <p:spPr/>
        <p:txBody>
          <a:bodyPr/>
          <a:lstStyle/>
          <a:p>
            <a:fld id="{E3DF3104-61F8-4C21-9194-6E95803EC17D}" type="datetimeFigureOut">
              <a:rPr lang="en-US" smtClean="0"/>
              <a:t>5/25/2023</a:t>
            </a:fld>
            <a:endParaRPr lang="en-US"/>
          </a:p>
        </p:txBody>
      </p:sp>
      <p:sp>
        <p:nvSpPr>
          <p:cNvPr id="5" name="Footer Placeholder 4">
            <a:extLst>
              <a:ext uri="{FF2B5EF4-FFF2-40B4-BE49-F238E27FC236}">
                <a16:creationId xmlns:a16="http://schemas.microsoft.com/office/drawing/2014/main" id="{CDCCE54D-4A46-4E00-82EB-7615AFF01B9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E860DDD-1594-4445-8604-EA04EB3003CB}"/>
              </a:ext>
            </a:extLst>
          </p:cNvPr>
          <p:cNvSpPr>
            <a:spLocks noGrp="1"/>
          </p:cNvSpPr>
          <p:nvPr>
            <p:ph type="sldNum" sz="quarter" idx="12"/>
          </p:nvPr>
        </p:nvSpPr>
        <p:spPr/>
        <p:txBody>
          <a:bodyPr/>
          <a:lstStyle/>
          <a:p>
            <a:fld id="{FB80EE93-E0F1-46EB-9D1B-ADB8693C1F6B}" type="slidenum">
              <a:rPr lang="en-US" smtClean="0"/>
              <a:t>‹#›</a:t>
            </a:fld>
            <a:endParaRPr lang="en-US"/>
          </a:p>
        </p:txBody>
      </p:sp>
    </p:spTree>
    <p:extLst>
      <p:ext uri="{BB962C8B-B14F-4D97-AF65-F5344CB8AC3E}">
        <p14:creationId xmlns:p14="http://schemas.microsoft.com/office/powerpoint/2010/main" val="340494407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iagonal Right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2" y="585788"/>
            <a:ext cx="4748913" cy="5683249"/>
          </a:xfrm>
        </p:spPr>
        <p:txBody>
          <a:bodyPr anchor="ctr"/>
          <a:lstStyle/>
          <a:p>
            <a:r>
              <a:rPr lang="en-US"/>
              <a:t>Click to edit Master title style</a:t>
            </a:r>
          </a:p>
        </p:txBody>
      </p:sp>
      <p:sp>
        <p:nvSpPr>
          <p:cNvPr id="9" name="Picture Placeholder 8" descr="This photo is a 'placeholder' only. Drag or drop your photo here, or click and tap the center to insert a photo.">
            <a:extLst>
              <a:ext uri="{FF2B5EF4-FFF2-40B4-BE49-F238E27FC236}">
                <a16:creationId xmlns:a16="http://schemas.microsoft.com/office/drawing/2014/main" id="{2329700E-8602-48B7-B5D9-EEDEF0890439}"/>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486440"/>
      </p:ext>
    </p:extLst>
  </p:cSld>
  <p:clrMapOvr>
    <a:masterClrMapping/>
  </p:clrMapOvr>
  <p:transition>
    <p:fade/>
  </p:transition>
  <p:extLst>
    <p:ext uri="{DCECCB84-F9BA-43D5-87BE-67443E8EF086}">
      <p15:sldGuideLst xmlns:p15="http://schemas.microsoft.com/office/powerpoint/2012/main">
        <p15:guide id="5" orient="horz" pos="2160">
          <p15:clr>
            <a:srgbClr val="5ACBF0"/>
          </p15:clr>
        </p15:guide>
        <p15:guide id="6" pos="3362">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84DB9A-130F-4040-A77F-3F43BC0D96F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CD86990-43EB-4162-832A-6FCB414FDA1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BAF88CB-07B9-4BC9-BE48-FCDD10E9A5A0}"/>
              </a:ext>
            </a:extLst>
          </p:cNvPr>
          <p:cNvSpPr>
            <a:spLocks noGrp="1"/>
          </p:cNvSpPr>
          <p:nvPr>
            <p:ph type="dt" sz="half" idx="10"/>
          </p:nvPr>
        </p:nvSpPr>
        <p:spPr/>
        <p:txBody>
          <a:bodyPr/>
          <a:lstStyle/>
          <a:p>
            <a:fld id="{B49DAA6C-2E91-4CBB-9586-153CA634C7D5}" type="datetimeFigureOut">
              <a:rPr lang="en-US" smtClean="0"/>
              <a:t>5/25/2023</a:t>
            </a:fld>
            <a:endParaRPr lang="en-US"/>
          </a:p>
        </p:txBody>
      </p:sp>
      <p:sp>
        <p:nvSpPr>
          <p:cNvPr id="5" name="Footer Placeholder 4">
            <a:extLst>
              <a:ext uri="{FF2B5EF4-FFF2-40B4-BE49-F238E27FC236}">
                <a16:creationId xmlns:a16="http://schemas.microsoft.com/office/drawing/2014/main" id="{EB9562CC-6792-421D-937F-9E3D0389AF4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B6868D8-465F-4C85-B439-88B449F93B9C}"/>
              </a:ext>
            </a:extLst>
          </p:cNvPr>
          <p:cNvSpPr>
            <a:spLocks noGrp="1"/>
          </p:cNvSpPr>
          <p:nvPr>
            <p:ph type="sldNum" sz="quarter" idx="12"/>
          </p:nvPr>
        </p:nvSpPr>
        <p:spPr/>
        <p:txBody>
          <a:bodyPr/>
          <a:lstStyle/>
          <a:p>
            <a:fld id="{E14BD4E4-050E-4ACB-8A89-31FCB16D7A60}" type="slidenum">
              <a:rPr lang="en-US" smtClean="0"/>
              <a:t>‹#›</a:t>
            </a:fld>
            <a:endParaRPr lang="en-US"/>
          </a:p>
        </p:txBody>
      </p:sp>
    </p:spTree>
    <p:extLst>
      <p:ext uri="{BB962C8B-B14F-4D97-AF65-F5344CB8AC3E}">
        <p14:creationId xmlns:p14="http://schemas.microsoft.com/office/powerpoint/2010/main" val="332224958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213E2564-B248-4307-9647-3860A1D1F957}"/>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9678077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81574816"/>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7165588"/>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15480512"/>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EE0325E-4E70-4338-BF4C-7AFCB34D09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43909955"/>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AACE723B-35DC-425C-8962-F4599190EE4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83754829"/>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A39C78D3-0313-4B8D-88E0-883765889810}"/>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4262302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B2F9ED1A-9FCE-462D-B16F-2A263C5EA46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7092982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F8455F91-F643-4C10-B5F5-E0C9FA397E49}"/>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36071746"/>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20700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1981200"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1756631" y="4984745"/>
            <a:ext cx="2532888" cy="1284290"/>
          </a:xfrm>
        </p:spPr>
        <p:txBody>
          <a:bodyPr/>
          <a:lstStyle>
            <a:lvl1pPr marL="0" indent="0" algn="ctr">
              <a:spcBef>
                <a:spcPts val="0"/>
              </a:spcBef>
              <a:buNone/>
              <a:defRPr sz="24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5054125" y="23844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829556" y="4984746"/>
            <a:ext cx="2532888" cy="1284291"/>
          </a:xfrm>
        </p:spPr>
        <p:txBody>
          <a:bodyPr/>
          <a:lstStyle>
            <a:lvl1pPr marL="0" indent="0" algn="ctr">
              <a:spcBef>
                <a:spcPts val="0"/>
              </a:spcBef>
              <a:buNone/>
              <a:defRPr sz="24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8127050"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902481" y="4984746"/>
            <a:ext cx="2532888" cy="1284290"/>
          </a:xfrm>
        </p:spPr>
        <p:txBody>
          <a:bodyPr/>
          <a:lstStyle>
            <a:lvl1pPr marL="0" indent="0" algn="ctr">
              <a:spcBef>
                <a:spcPts val="0"/>
              </a:spcBef>
              <a:buNone/>
              <a:defRPr sz="24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08675341"/>
      </p:ext>
    </p:extLst>
  </p:cSld>
  <p:clrMapOvr>
    <a:masterClrMapping/>
  </p:clrMapOvr>
  <p:transition>
    <p:fade/>
  </p:transition>
  <p:extLst>
    <p:ext uri="{DCECCB84-F9BA-43D5-87BE-67443E8EF086}">
      <p15:sldGuideLst xmlns:p15="http://schemas.microsoft.com/office/powerpoint/2012/main">
        <p15:guide id="1" orient="horz" pos="751">
          <p15:clr>
            <a:srgbClr val="FBAE40"/>
          </p15:clr>
        </p15:guide>
        <p15:guide id="2" orient="horz" pos="3131">
          <p15:clr>
            <a:srgbClr val="5ACBF0"/>
          </p15:clr>
        </p15:guide>
        <p15:guide id="3" pos="3840">
          <p15:clr>
            <a:srgbClr val="5ACBF0"/>
          </p15:clr>
        </p15:guide>
        <p15:guide id="4" pos="1904">
          <p15:clr>
            <a:srgbClr val="5ACBF0"/>
          </p15:clr>
        </p15:guide>
        <p15:guide id="5" pos="5775">
          <p15:clr>
            <a:srgbClr val="5ACBF0"/>
          </p15:clr>
        </p15:guide>
        <p15:guide id="6" pos="1104">
          <p15:clr>
            <a:srgbClr val="5ACBF0"/>
          </p15:clr>
        </p15:guide>
        <p15:guide id="7" pos="2705">
          <p15:clr>
            <a:srgbClr val="5ACBF0"/>
          </p15:clr>
        </p15:guide>
        <p15:guide id="8" pos="3043">
          <p15:clr>
            <a:srgbClr val="5ACBF0"/>
          </p15:clr>
        </p15:guide>
        <p15:guide id="9" pos="4642">
          <p15:clr>
            <a:srgbClr val="5ACBF0"/>
          </p15:clr>
        </p15:guide>
        <p15:guide id="10" pos="4980">
          <p15:clr>
            <a:srgbClr val="5ACBF0"/>
          </p15:clr>
        </p15:guide>
        <p15:guide id="11" pos="6576">
          <p15:clr>
            <a:srgbClr val="5ACBF0"/>
          </p15:clr>
        </p15:guide>
        <p15:guide id="12" orient="horz" pos="1502">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574F71-0CD9-4CF8-8BA3-EE8AA2C752C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01F9370-0716-4A8C-823A-C1AE5BE8521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23268EE-853A-443B-8547-B08A67254A0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98B14D1-636C-4941-832E-5513EF43ACF3}"/>
              </a:ext>
            </a:extLst>
          </p:cNvPr>
          <p:cNvSpPr>
            <a:spLocks noGrp="1"/>
          </p:cNvSpPr>
          <p:nvPr>
            <p:ph type="dt" sz="half" idx="10"/>
          </p:nvPr>
        </p:nvSpPr>
        <p:spPr/>
        <p:txBody>
          <a:bodyPr/>
          <a:lstStyle/>
          <a:p>
            <a:fld id="{B49DAA6C-2E91-4CBB-9586-153CA634C7D5}" type="datetimeFigureOut">
              <a:rPr lang="en-US" smtClean="0"/>
              <a:t>5/25/2023</a:t>
            </a:fld>
            <a:endParaRPr lang="en-US"/>
          </a:p>
        </p:txBody>
      </p:sp>
      <p:sp>
        <p:nvSpPr>
          <p:cNvPr id="6" name="Footer Placeholder 5">
            <a:extLst>
              <a:ext uri="{FF2B5EF4-FFF2-40B4-BE49-F238E27FC236}">
                <a16:creationId xmlns:a16="http://schemas.microsoft.com/office/drawing/2014/main" id="{376AEE1C-0458-4FC6-8654-F3F7151E678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8A8629A-9041-4D67-A92C-F7BCEC4C97CC}"/>
              </a:ext>
            </a:extLst>
          </p:cNvPr>
          <p:cNvSpPr>
            <a:spLocks noGrp="1"/>
          </p:cNvSpPr>
          <p:nvPr>
            <p:ph type="sldNum" sz="quarter" idx="12"/>
          </p:nvPr>
        </p:nvSpPr>
        <p:spPr/>
        <p:txBody>
          <a:bodyPr/>
          <a:lstStyle/>
          <a:p>
            <a:fld id="{E14BD4E4-050E-4ACB-8A89-31FCB16D7A60}" type="slidenum">
              <a:rPr lang="en-US" smtClean="0"/>
              <a:t>‹#›</a:t>
            </a:fld>
            <a:endParaRPr lang="en-US"/>
          </a:p>
        </p:txBody>
      </p:sp>
    </p:spTree>
    <p:extLst>
      <p:ext uri="{BB962C8B-B14F-4D97-AF65-F5344CB8AC3E}">
        <p14:creationId xmlns:p14="http://schemas.microsoft.com/office/powerpoint/2010/main" val="411464787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20700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828296"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2612" y="4984746"/>
            <a:ext cx="2532888" cy="1284290"/>
          </a:xfrm>
        </p:spPr>
        <p:txBody>
          <a:bodyPr/>
          <a:lstStyle>
            <a:lvl1pPr marL="0" indent="0" algn="ctr">
              <a:spcBef>
                <a:spcPts val="0"/>
              </a:spcBef>
              <a:buNone/>
              <a:defRPr sz="24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646239"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27985" y="4984746"/>
            <a:ext cx="2532888" cy="1284291"/>
          </a:xfrm>
        </p:spPr>
        <p:txBody>
          <a:bodyPr/>
          <a:lstStyle>
            <a:lvl1pPr marL="0" indent="0" algn="ctr">
              <a:spcBef>
                <a:spcPts val="0"/>
              </a:spcBef>
              <a:buNone/>
              <a:defRPr sz="24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462013"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252243" y="4984746"/>
            <a:ext cx="2532888" cy="1284290"/>
          </a:xfrm>
        </p:spPr>
        <p:txBody>
          <a:bodyPr/>
          <a:lstStyle>
            <a:lvl1pPr marL="0" indent="0" algn="ctr">
              <a:spcBef>
                <a:spcPts val="0"/>
              </a:spcBef>
              <a:buNone/>
              <a:defRPr sz="24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301069"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076500" y="4984746"/>
            <a:ext cx="2532888" cy="1284290"/>
          </a:xfrm>
        </p:spPr>
        <p:txBody>
          <a:bodyPr/>
          <a:lstStyle>
            <a:lvl1pPr marL="0" indent="0" algn="ctr">
              <a:spcBef>
                <a:spcPts val="0"/>
              </a:spcBef>
              <a:buNone/>
              <a:defRPr sz="24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91589372"/>
      </p:ext>
    </p:extLst>
  </p:cSld>
  <p:clrMapOvr>
    <a:masterClrMapping/>
  </p:clrMapOvr>
  <p:transition>
    <p:fade/>
  </p:transition>
  <p:extLst>
    <p:ext uri="{DCECCB84-F9BA-43D5-87BE-67443E8EF086}">
      <p15:sldGuideLst xmlns:p15="http://schemas.microsoft.com/office/powerpoint/2012/main">
        <p15:guide id="1" orient="horz" pos="751">
          <p15:clr>
            <a:srgbClr val="FBAE40"/>
          </p15:clr>
        </p15:guide>
        <p15:guide id="2" orient="horz" pos="3138">
          <p15:clr>
            <a:srgbClr val="5ACBF0"/>
          </p15:clr>
        </p15:guide>
        <p15:guide id="3" pos="3937">
          <p15:clr>
            <a:srgbClr val="5ACBF0"/>
          </p15:clr>
        </p15:guide>
        <p15:guide id="4" pos="1961">
          <p15:clr>
            <a:srgbClr val="5ACBF0"/>
          </p15:clr>
        </p15:guide>
        <p15:guide id="5" pos="5717">
          <p15:clr>
            <a:srgbClr val="5ACBF0"/>
          </p15:clr>
        </p15:guide>
        <p15:guide id="6" pos="5534">
          <p15:clr>
            <a:srgbClr val="5ACBF0"/>
          </p15:clr>
        </p15:guide>
        <p15:guide id="7" pos="3760">
          <p15:clr>
            <a:srgbClr val="5ACBF0"/>
          </p15:clr>
        </p15:guide>
        <p15:guide id="8" pos="2162">
          <p15:clr>
            <a:srgbClr val="5ACBF0"/>
          </p15:clr>
        </p15:guide>
        <p15:guide id="10" pos="2955">
          <p15:clr>
            <a:srgbClr val="5ACBF0"/>
          </p15:clr>
        </p15:guide>
        <p15:guide id="11" pos="4727">
          <p15:clr>
            <a:srgbClr val="5ACBF0"/>
          </p15:clr>
        </p15:guide>
        <p15:guide id="12" pos="6515">
          <p15:clr>
            <a:srgbClr val="5ACBF0"/>
          </p15:clr>
        </p15:guide>
        <p15:guide id="13" pos="1176">
          <p15:clr>
            <a:srgbClr val="5ACBF0"/>
          </p15:clr>
        </p15:guide>
        <p15:guide id="14" orient="horz" pos="15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430887"/>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1214246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3211969"/>
            <a:ext cx="6667500" cy="430887"/>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6490118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89941340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400995658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553998"/>
          </a:xfrm>
        </p:spPr>
        <p:txBody>
          <a:bodyPr/>
          <a:lstStyle>
            <a:lvl1pPr>
              <a:defRPr>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7711702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ode Righ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p:nvPr>
        </p:nvSpPr>
        <p:spPr>
          <a:xfrm>
            <a:off x="588263" y="457200"/>
            <a:ext cx="4925125" cy="553998"/>
          </a:xfrm>
        </p:spPr>
        <p:txBody>
          <a:bodyPr/>
          <a:lstStyle>
            <a:lvl1pPr>
              <a:defRPr>
                <a:solidFill>
                  <a:schemeClr val="tx1"/>
                </a:solidFill>
              </a:defRPr>
            </a:lvl1pPr>
          </a:lstStyle>
          <a:p>
            <a:r>
              <a:rPr lang="en-US"/>
              <a:t>Click to edit Master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924423"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6093451" y="0"/>
            <a:ext cx="6095983"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6096000"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6680200" y="709187"/>
            <a:ext cx="4922486"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39613687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5" pos="3473">
          <p15:clr>
            <a:srgbClr val="5ACBF0"/>
          </p15:clr>
        </p15:guide>
        <p15:guide id="6" pos="4211">
          <p15:clr>
            <a:srgbClr val="5ACBF0"/>
          </p15:clr>
        </p15:guide>
        <p15:guide id="7" pos="3840">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ode Left">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1" y="0"/>
            <a:ext cx="6095983"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p:nvPr>
        </p:nvSpPr>
        <p:spPr>
          <a:xfrm>
            <a:off x="6680183" y="457200"/>
            <a:ext cx="4926600" cy="553998"/>
          </a:xfrm>
        </p:spPr>
        <p:txBody>
          <a:bodyPr/>
          <a:lstStyle>
            <a:lvl1pPr>
              <a:defRPr>
                <a:solidFill>
                  <a:schemeClr val="tx1"/>
                </a:solidFill>
              </a:defRPr>
            </a:lvl1pPr>
          </a:lstStyle>
          <a:p>
            <a:r>
              <a:rPr lang="en-US"/>
              <a:t>Click to edit Master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200" y="706011"/>
            <a:ext cx="4922486"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6684965" y="1336675"/>
            <a:ext cx="4924423"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52856551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3">
          <p15:clr>
            <a:srgbClr val="5ACBF0"/>
          </p15:clr>
        </p15:guide>
        <p15:guide id="4" orient="horz" pos="839">
          <p15:clr>
            <a:srgbClr val="5ACBF0"/>
          </p15:clr>
        </p15:guide>
        <p15:guide id="5" pos="3473">
          <p15:clr>
            <a:srgbClr val="5ACBF0"/>
          </p15:clr>
        </p15:guide>
        <p15:guide id="6" pos="4211">
          <p15:clr>
            <a:srgbClr val="5ACBF0"/>
          </p15:clr>
        </p15:guide>
        <p15:guide id="7" pos="3840">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D83B0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40705335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0078D4"/>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0889013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93BC21-EC9E-4916-AB13-522C30A87C5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BE7F940-4F87-42E2-9C2B-3A8303911D1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4D2E735-0A52-44E6-BD85-756E11776DC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7A44ABD-049A-47C7-8D3A-C38D57A07CA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6F1F16D-9C24-4060-BCB2-696FE7000BD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087D185-D631-4877-9A97-6330CB0732E1}"/>
              </a:ext>
            </a:extLst>
          </p:cNvPr>
          <p:cNvSpPr>
            <a:spLocks noGrp="1"/>
          </p:cNvSpPr>
          <p:nvPr>
            <p:ph type="dt" sz="half" idx="10"/>
          </p:nvPr>
        </p:nvSpPr>
        <p:spPr/>
        <p:txBody>
          <a:bodyPr/>
          <a:lstStyle/>
          <a:p>
            <a:fld id="{B49DAA6C-2E91-4CBB-9586-153CA634C7D5}" type="datetimeFigureOut">
              <a:rPr lang="en-US" smtClean="0"/>
              <a:t>5/25/2023</a:t>
            </a:fld>
            <a:endParaRPr lang="en-US"/>
          </a:p>
        </p:txBody>
      </p:sp>
      <p:sp>
        <p:nvSpPr>
          <p:cNvPr id="8" name="Footer Placeholder 7">
            <a:extLst>
              <a:ext uri="{FF2B5EF4-FFF2-40B4-BE49-F238E27FC236}">
                <a16:creationId xmlns:a16="http://schemas.microsoft.com/office/drawing/2014/main" id="{6DDFA8D5-9E5B-44E8-91E5-6D613A77385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4258C95-E41F-4684-A3B8-ADDCD318BE0C}"/>
              </a:ext>
            </a:extLst>
          </p:cNvPr>
          <p:cNvSpPr>
            <a:spLocks noGrp="1"/>
          </p:cNvSpPr>
          <p:nvPr>
            <p:ph type="sldNum" sz="quarter" idx="12"/>
          </p:nvPr>
        </p:nvSpPr>
        <p:spPr/>
        <p:txBody>
          <a:bodyPr/>
          <a:lstStyle/>
          <a:p>
            <a:fld id="{E14BD4E4-050E-4ACB-8A89-31FCB16D7A60}" type="slidenum">
              <a:rPr lang="en-US" smtClean="0"/>
              <a:t>‹#›</a:t>
            </a:fld>
            <a:endParaRPr lang="en-US"/>
          </a:p>
        </p:txBody>
      </p:sp>
    </p:spTree>
    <p:extLst>
      <p:ext uri="{BB962C8B-B14F-4D97-AF65-F5344CB8AC3E}">
        <p14:creationId xmlns:p14="http://schemas.microsoft.com/office/powerpoint/2010/main" val="240974477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853522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6801803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4126345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52E58060-2934-4397-A05C-A91635D3C6EB}"/>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1649969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148222838"/>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square photo dark 1">
    <p:bg>
      <p:bgPr>
        <a:solidFill>
          <a:srgbClr val="19191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4CCBED"/>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Picture 3" descr="Microsoft Dynamics 365 logo, white text version">
            <a:extLst>
              <a:ext uri="{FF2B5EF4-FFF2-40B4-BE49-F238E27FC236}">
                <a16:creationId xmlns:a16="http://schemas.microsoft.com/office/drawing/2014/main" id="{47AA71EC-A6C7-48B6-8F67-8EEA49BDFC8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pic>
        <p:nvPicPr>
          <p:cNvPr id="11" name="Picture 10" descr="one man and two women with hard hats reviewing a Surface computer">
            <a:extLst>
              <a:ext uri="{FF2B5EF4-FFF2-40B4-BE49-F238E27FC236}">
                <a16:creationId xmlns:a16="http://schemas.microsoft.com/office/drawing/2014/main" id="{FAB940D2-B7A4-4B18-8019-C9398E7C10E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19897836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square photo dark 2">
    <p:bg>
      <p:bgPr>
        <a:solidFill>
          <a:srgbClr val="19191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4CCBED"/>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Picture 3" descr="Microsoft Dynamics 365 logo, white text version">
            <a:extLst>
              <a:ext uri="{FF2B5EF4-FFF2-40B4-BE49-F238E27FC236}">
                <a16:creationId xmlns:a16="http://schemas.microsoft.com/office/drawing/2014/main" id="{47AA71EC-A6C7-48B6-8F67-8EEA49BDFC8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pic>
        <p:nvPicPr>
          <p:cNvPr id="10" name="Picture 9" descr="A person standing in front of a store&#10;&#10;Description automatically generated with medium confidence">
            <a:extLst>
              <a:ext uri="{FF2B5EF4-FFF2-40B4-BE49-F238E27FC236}">
                <a16:creationId xmlns:a16="http://schemas.microsoft.com/office/drawing/2014/main" id="{DC7875BD-5569-4A66-B1C7-70317E4628C3}"/>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6883169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square photo dark 3">
    <p:bg>
      <p:bgPr>
        <a:solidFill>
          <a:srgbClr val="19191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4CCBED"/>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Picture 3" descr="Microsoft Dynamics 365 logo, white text version">
            <a:extLst>
              <a:ext uri="{FF2B5EF4-FFF2-40B4-BE49-F238E27FC236}">
                <a16:creationId xmlns:a16="http://schemas.microsoft.com/office/drawing/2014/main" id="{47AA71EC-A6C7-48B6-8F67-8EEA49BDFC8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pic>
        <p:nvPicPr>
          <p:cNvPr id="8" name="Picture 7" descr="A skyscraper in a city">
            <a:extLst>
              <a:ext uri="{FF2B5EF4-FFF2-40B4-BE49-F238E27FC236}">
                <a16:creationId xmlns:a16="http://schemas.microsoft.com/office/drawing/2014/main" id="{FC97B996-A6FB-4266-A219-62C631414F8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bwMode="ltGray">
          <a:xfrm>
            <a:off x="5335714" y="0"/>
            <a:ext cx="6856286" cy="6856286"/>
          </a:xfrm>
          <a:prstGeom prst="rect">
            <a:avLst/>
          </a:prstGeom>
        </p:spPr>
      </p:pic>
    </p:spTree>
    <p:extLst>
      <p:ext uri="{BB962C8B-B14F-4D97-AF65-F5344CB8AC3E}">
        <p14:creationId xmlns:p14="http://schemas.microsoft.com/office/powerpoint/2010/main" val="41998325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square photo light 1">
    <p:bg>
      <p:bgRef idx="1001">
        <a:schemeClr val="bg1"/>
      </p:bgRef>
    </p:bg>
    <p:spTree>
      <p:nvGrpSpPr>
        <p:cNvPr id="1" name=""/>
        <p:cNvGrpSpPr/>
        <p:nvPr/>
      </p:nvGrpSpPr>
      <p:grpSpPr>
        <a:xfrm>
          <a:off x="0" y="0"/>
          <a:ext cx="0" cy="0"/>
          <a:chOff x="0" y="0"/>
          <a:chExt cx="0" cy="0"/>
        </a:xfrm>
      </p:grpSpPr>
      <p:pic>
        <p:nvPicPr>
          <p:cNvPr id="4" name="Picture 3" descr="Microsoft Dynamics 365 logo, gray text version">
            <a:extLst>
              <a:ext uri="{FF2B5EF4-FFF2-40B4-BE49-F238E27FC236}">
                <a16:creationId xmlns:a16="http://schemas.microsoft.com/office/drawing/2014/main" id="{A4F019A0-D1A3-4E90-BE72-0BEA5623FCC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13" name="Picture 12" descr="one man and two women with hard hats reviewing a Surface computer">
            <a:extLst>
              <a:ext uri="{FF2B5EF4-FFF2-40B4-BE49-F238E27FC236}">
                <a16:creationId xmlns:a16="http://schemas.microsoft.com/office/drawing/2014/main" id="{A6BAEDD7-9476-4425-A65F-0E9362C545F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28473277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square photo light 2">
    <p:bg>
      <p:bgRef idx="1001">
        <a:schemeClr val="bg1"/>
      </p:bgRef>
    </p:bg>
    <p:spTree>
      <p:nvGrpSpPr>
        <p:cNvPr id="1" name=""/>
        <p:cNvGrpSpPr/>
        <p:nvPr/>
      </p:nvGrpSpPr>
      <p:grpSpPr>
        <a:xfrm>
          <a:off x="0" y="0"/>
          <a:ext cx="0" cy="0"/>
          <a:chOff x="0" y="0"/>
          <a:chExt cx="0" cy="0"/>
        </a:xfrm>
      </p:grpSpPr>
      <p:pic>
        <p:nvPicPr>
          <p:cNvPr id="4" name="Picture 3" descr="Microsoft Dynamics 365 logo, gray text version">
            <a:extLst>
              <a:ext uri="{FF2B5EF4-FFF2-40B4-BE49-F238E27FC236}">
                <a16:creationId xmlns:a16="http://schemas.microsoft.com/office/drawing/2014/main" id="{A4F019A0-D1A3-4E90-BE72-0BEA5623FCC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Picture 6" descr="A person standing in front of a store&#10;&#10;Description automatically generated with medium confidence">
            <a:extLst>
              <a:ext uri="{FF2B5EF4-FFF2-40B4-BE49-F238E27FC236}">
                <a16:creationId xmlns:a16="http://schemas.microsoft.com/office/drawing/2014/main" id="{4A164AC0-2974-4B5E-B9A2-D29FCC6188A4}"/>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38393040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567465-5DEF-429C-B552-FF81FF81890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6F5D760-C68C-4468-86C3-E2E94633A053}"/>
              </a:ext>
            </a:extLst>
          </p:cNvPr>
          <p:cNvSpPr>
            <a:spLocks noGrp="1"/>
          </p:cNvSpPr>
          <p:nvPr>
            <p:ph type="dt" sz="half" idx="10"/>
          </p:nvPr>
        </p:nvSpPr>
        <p:spPr/>
        <p:txBody>
          <a:bodyPr/>
          <a:lstStyle/>
          <a:p>
            <a:fld id="{B49DAA6C-2E91-4CBB-9586-153CA634C7D5}" type="datetimeFigureOut">
              <a:rPr lang="en-US" smtClean="0"/>
              <a:t>5/25/2023</a:t>
            </a:fld>
            <a:endParaRPr lang="en-US"/>
          </a:p>
        </p:txBody>
      </p:sp>
      <p:sp>
        <p:nvSpPr>
          <p:cNvPr id="4" name="Footer Placeholder 3">
            <a:extLst>
              <a:ext uri="{FF2B5EF4-FFF2-40B4-BE49-F238E27FC236}">
                <a16:creationId xmlns:a16="http://schemas.microsoft.com/office/drawing/2014/main" id="{34C0FBE7-DC84-40BE-B018-354DFE4A5C5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7E43877-86B0-4211-9D74-C2D2CFA80120}"/>
              </a:ext>
            </a:extLst>
          </p:cNvPr>
          <p:cNvSpPr>
            <a:spLocks noGrp="1"/>
          </p:cNvSpPr>
          <p:nvPr>
            <p:ph type="sldNum" sz="quarter" idx="12"/>
          </p:nvPr>
        </p:nvSpPr>
        <p:spPr/>
        <p:txBody>
          <a:bodyPr/>
          <a:lstStyle/>
          <a:p>
            <a:fld id="{E14BD4E4-050E-4ACB-8A89-31FCB16D7A60}" type="slidenum">
              <a:rPr lang="en-US" smtClean="0"/>
              <a:t>‹#›</a:t>
            </a:fld>
            <a:endParaRPr lang="en-US"/>
          </a:p>
        </p:txBody>
      </p:sp>
    </p:spTree>
    <p:extLst>
      <p:ext uri="{BB962C8B-B14F-4D97-AF65-F5344CB8AC3E}">
        <p14:creationId xmlns:p14="http://schemas.microsoft.com/office/powerpoint/2010/main" val="267122215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square photo light 3">
    <p:bg>
      <p:bgRef idx="1001">
        <a:schemeClr val="bg1"/>
      </p:bgRef>
    </p:bg>
    <p:spTree>
      <p:nvGrpSpPr>
        <p:cNvPr id="1" name=""/>
        <p:cNvGrpSpPr/>
        <p:nvPr/>
      </p:nvGrpSpPr>
      <p:grpSpPr>
        <a:xfrm>
          <a:off x="0" y="0"/>
          <a:ext cx="0" cy="0"/>
          <a:chOff x="0" y="0"/>
          <a:chExt cx="0" cy="0"/>
        </a:xfrm>
      </p:grpSpPr>
      <p:pic>
        <p:nvPicPr>
          <p:cNvPr id="4" name="Picture 3" descr="Microsoft Dynamics 365 logo, gray text version">
            <a:extLst>
              <a:ext uri="{FF2B5EF4-FFF2-40B4-BE49-F238E27FC236}">
                <a16:creationId xmlns:a16="http://schemas.microsoft.com/office/drawing/2014/main" id="{A4F019A0-D1A3-4E90-BE72-0BEA5623FCC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Picture 6" descr="A skyscraper in a city">
            <a:extLst>
              <a:ext uri="{FF2B5EF4-FFF2-40B4-BE49-F238E27FC236}">
                <a16:creationId xmlns:a16="http://schemas.microsoft.com/office/drawing/2014/main" id="{016A01A7-5F39-4405-B933-742946D00213}"/>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bwMode="ltGray">
          <a:xfrm>
            <a:off x="5335714" y="0"/>
            <a:ext cx="6856286" cy="6856286"/>
          </a:xfrm>
          <a:prstGeom prst="rect">
            <a:avLst/>
          </a:prstGeom>
        </p:spPr>
      </p:pic>
    </p:spTree>
    <p:extLst>
      <p:ext uri="{BB962C8B-B14F-4D97-AF65-F5344CB8AC3E}">
        <p14:creationId xmlns:p14="http://schemas.microsoft.com/office/powerpoint/2010/main" val="1663111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graphic frame dark 1">
    <p:bg>
      <p:bgPr>
        <a:solidFill>
          <a:srgbClr val="19191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4CCBED"/>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Picture 3" descr="Microsoft Dynamics 365 logo, white text version">
            <a:extLst>
              <a:ext uri="{FF2B5EF4-FFF2-40B4-BE49-F238E27FC236}">
                <a16:creationId xmlns:a16="http://schemas.microsoft.com/office/drawing/2014/main" id="{47AA71EC-A6C7-48B6-8F67-8EEA49BDFC8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pic>
        <p:nvPicPr>
          <p:cNvPr id="13" name="Picture 12" descr="A large glass building with a person walking and another on their cell phone cropped within the Dynamics 365 graphic frame.">
            <a:extLst>
              <a:ext uri="{FF2B5EF4-FFF2-40B4-BE49-F238E27FC236}">
                <a16:creationId xmlns:a16="http://schemas.microsoft.com/office/drawing/2014/main" id="{4D0B5F5C-746A-482A-8923-0B8CBE123F8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ltGray">
          <a:xfrm>
            <a:off x="6441123" y="0"/>
            <a:ext cx="5175655" cy="6858000"/>
          </a:xfrm>
          <a:prstGeom prst="rect">
            <a:avLst/>
          </a:prstGeom>
        </p:spPr>
      </p:pic>
    </p:spTree>
    <p:extLst>
      <p:ext uri="{BB962C8B-B14F-4D97-AF65-F5344CB8AC3E}">
        <p14:creationId xmlns:p14="http://schemas.microsoft.com/office/powerpoint/2010/main" val="5637210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graphic frame dark 2">
    <p:bg>
      <p:bgPr>
        <a:solidFill>
          <a:srgbClr val="19191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4CCBED"/>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Picture 3" descr="Microsoft Dynamics 365 logo, white text version">
            <a:extLst>
              <a:ext uri="{FF2B5EF4-FFF2-40B4-BE49-F238E27FC236}">
                <a16:creationId xmlns:a16="http://schemas.microsoft.com/office/drawing/2014/main" id="{47AA71EC-A6C7-48B6-8F67-8EEA49BDFC8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pic>
        <p:nvPicPr>
          <p:cNvPr id="13" name="Picture 12" descr="Colorful shipping containers cropped within the Dynamics 365 graphic frame.">
            <a:extLst>
              <a:ext uri="{FF2B5EF4-FFF2-40B4-BE49-F238E27FC236}">
                <a16:creationId xmlns:a16="http://schemas.microsoft.com/office/drawing/2014/main" id="{ABAE2B50-363A-4435-A660-CD199CF2D96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ltGray">
          <a:xfrm>
            <a:off x="6434098" y="0"/>
            <a:ext cx="5175655" cy="6858000"/>
          </a:xfrm>
          <a:prstGeom prst="rect">
            <a:avLst/>
          </a:prstGeom>
        </p:spPr>
      </p:pic>
    </p:spTree>
    <p:extLst>
      <p:ext uri="{BB962C8B-B14F-4D97-AF65-F5344CB8AC3E}">
        <p14:creationId xmlns:p14="http://schemas.microsoft.com/office/powerpoint/2010/main" val="5481907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graphic frame light 1">
    <p:bg>
      <p:bgRef idx="1001">
        <a:schemeClr val="bg1"/>
      </p:bgRef>
    </p:bg>
    <p:spTree>
      <p:nvGrpSpPr>
        <p:cNvPr id="1" name=""/>
        <p:cNvGrpSpPr/>
        <p:nvPr/>
      </p:nvGrpSpPr>
      <p:grpSpPr>
        <a:xfrm>
          <a:off x="0" y="0"/>
          <a:ext cx="0" cy="0"/>
          <a:chOff x="0" y="0"/>
          <a:chExt cx="0" cy="0"/>
        </a:xfrm>
      </p:grpSpPr>
      <p:pic>
        <p:nvPicPr>
          <p:cNvPr id="4" name="Picture 3" descr="Microsoft Dynamics 365 logo, gray text version">
            <a:extLst>
              <a:ext uri="{FF2B5EF4-FFF2-40B4-BE49-F238E27FC236}">
                <a16:creationId xmlns:a16="http://schemas.microsoft.com/office/drawing/2014/main" id="{A4F019A0-D1A3-4E90-BE72-0BEA5623FCC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Picture 2" descr="A large glass building with a person walking and another on their cell phone cropped within the Dynamics 365 graphic frame.">
            <a:extLst>
              <a:ext uri="{FF2B5EF4-FFF2-40B4-BE49-F238E27FC236}">
                <a16:creationId xmlns:a16="http://schemas.microsoft.com/office/drawing/2014/main" id="{322A0B64-4E71-4D02-A514-1446454104D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ltGray">
          <a:xfrm>
            <a:off x="6441123" y="0"/>
            <a:ext cx="5175655" cy="6858000"/>
          </a:xfrm>
          <a:prstGeom prst="rect">
            <a:avLst/>
          </a:prstGeom>
        </p:spPr>
      </p:pic>
    </p:spTree>
    <p:extLst>
      <p:ext uri="{BB962C8B-B14F-4D97-AF65-F5344CB8AC3E}">
        <p14:creationId xmlns:p14="http://schemas.microsoft.com/office/powerpoint/2010/main" val="30554629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graphic frame light 2">
    <p:bg>
      <p:bgRef idx="1001">
        <a:schemeClr val="bg1"/>
      </p:bgRef>
    </p:bg>
    <p:spTree>
      <p:nvGrpSpPr>
        <p:cNvPr id="1" name=""/>
        <p:cNvGrpSpPr/>
        <p:nvPr/>
      </p:nvGrpSpPr>
      <p:grpSpPr>
        <a:xfrm>
          <a:off x="0" y="0"/>
          <a:ext cx="0" cy="0"/>
          <a:chOff x="0" y="0"/>
          <a:chExt cx="0" cy="0"/>
        </a:xfrm>
      </p:grpSpPr>
      <p:pic>
        <p:nvPicPr>
          <p:cNvPr id="4" name="Picture 3" descr="Microsoft Dynamics 365 logo, gray text version">
            <a:extLst>
              <a:ext uri="{FF2B5EF4-FFF2-40B4-BE49-F238E27FC236}">
                <a16:creationId xmlns:a16="http://schemas.microsoft.com/office/drawing/2014/main" id="{A4F019A0-D1A3-4E90-BE72-0BEA5623FCC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Picture 6" descr="Colorful shipping containers cropped within the Dynamics 365 graphic frame.">
            <a:extLst>
              <a:ext uri="{FF2B5EF4-FFF2-40B4-BE49-F238E27FC236}">
                <a16:creationId xmlns:a16="http://schemas.microsoft.com/office/drawing/2014/main" id="{B4081048-72C7-48BE-A777-3BBC20714EF9}"/>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ltGray">
          <a:xfrm>
            <a:off x="6434098" y="0"/>
            <a:ext cx="5175655" cy="6858000"/>
          </a:xfrm>
          <a:prstGeom prst="rect">
            <a:avLst/>
          </a:prstGeom>
        </p:spPr>
      </p:pic>
    </p:spTree>
    <p:extLst>
      <p:ext uri="{BB962C8B-B14F-4D97-AF65-F5344CB8AC3E}">
        <p14:creationId xmlns:p14="http://schemas.microsoft.com/office/powerpoint/2010/main" val="62002939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191919"/>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4CCBED"/>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Picture 1" descr="Microsoft Dynamics 365 logo, white text version">
            <a:extLst>
              <a:ext uri="{FF2B5EF4-FFF2-40B4-BE49-F238E27FC236}">
                <a16:creationId xmlns:a16="http://schemas.microsoft.com/office/drawing/2014/main" id="{AB102EF0-6ED7-4E24-A7D7-8968A6F3D18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Tree>
    <p:extLst>
      <p:ext uri="{BB962C8B-B14F-4D97-AF65-F5344CB8AC3E}">
        <p14:creationId xmlns:p14="http://schemas.microsoft.com/office/powerpoint/2010/main" val="30121853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Picture 1" descr="Microsoft Dynamics 365 logo, gray text version">
            <a:extLst>
              <a:ext uri="{FF2B5EF4-FFF2-40B4-BE49-F238E27FC236}">
                <a16:creationId xmlns:a16="http://schemas.microsoft.com/office/drawing/2014/main" id="{8605861F-6D56-4C9C-8356-37418FCFD84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Tree>
    <p:extLst>
      <p:ext uri="{BB962C8B-B14F-4D97-AF65-F5344CB8AC3E}">
        <p14:creationId xmlns:p14="http://schemas.microsoft.com/office/powerpoint/2010/main" val="20644083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54019387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655655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4765772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1484382-D439-4204-9488-7EEF1B2B9613}"/>
              </a:ext>
            </a:extLst>
          </p:cNvPr>
          <p:cNvSpPr>
            <a:spLocks noGrp="1"/>
          </p:cNvSpPr>
          <p:nvPr>
            <p:ph type="dt" sz="half" idx="10"/>
          </p:nvPr>
        </p:nvSpPr>
        <p:spPr/>
        <p:txBody>
          <a:bodyPr/>
          <a:lstStyle/>
          <a:p>
            <a:fld id="{B49DAA6C-2E91-4CBB-9586-153CA634C7D5}" type="datetimeFigureOut">
              <a:rPr lang="en-US" smtClean="0"/>
              <a:t>5/25/2023</a:t>
            </a:fld>
            <a:endParaRPr lang="en-US"/>
          </a:p>
        </p:txBody>
      </p:sp>
      <p:sp>
        <p:nvSpPr>
          <p:cNvPr id="3" name="Footer Placeholder 2">
            <a:extLst>
              <a:ext uri="{FF2B5EF4-FFF2-40B4-BE49-F238E27FC236}">
                <a16:creationId xmlns:a16="http://schemas.microsoft.com/office/drawing/2014/main" id="{D5367B3E-85BE-4C7B-B96A-ADAEE230EA7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6E606A6-B8A8-425B-B08D-4749CA658289}"/>
              </a:ext>
            </a:extLst>
          </p:cNvPr>
          <p:cNvSpPr>
            <a:spLocks noGrp="1"/>
          </p:cNvSpPr>
          <p:nvPr>
            <p:ph type="sldNum" sz="quarter" idx="12"/>
          </p:nvPr>
        </p:nvSpPr>
        <p:spPr/>
        <p:txBody>
          <a:bodyPr/>
          <a:lstStyle/>
          <a:p>
            <a:fld id="{E14BD4E4-050E-4ACB-8A89-31FCB16D7A60}" type="slidenum">
              <a:rPr lang="en-US" smtClean="0"/>
              <a:t>‹#›</a:t>
            </a:fld>
            <a:endParaRPr lang="en-US"/>
          </a:p>
        </p:txBody>
      </p:sp>
    </p:spTree>
    <p:extLst>
      <p:ext uri="{BB962C8B-B14F-4D97-AF65-F5344CB8AC3E}">
        <p14:creationId xmlns:p14="http://schemas.microsoft.com/office/powerpoint/2010/main" val="845425675"/>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5728876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357283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3" name="Rectangle 2">
            <a:extLst>
              <a:ext uri="{FF2B5EF4-FFF2-40B4-BE49-F238E27FC236}">
                <a16:creationId xmlns:a16="http://schemas.microsoft.com/office/drawing/2014/main" id="{31B2A464-78A4-426D-995E-EDCDAEF0BF3E}"/>
              </a:ext>
            </a:extLst>
          </p:cNvPr>
          <p:cNvSpPr/>
          <p:nvPr userDrawn="1"/>
        </p:nvSpPr>
        <p:spPr bwMode="auto">
          <a:xfrm>
            <a:off x="1" y="4684370"/>
            <a:ext cx="12192000" cy="216870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Media Placeholder 5">
            <a:extLst>
              <a:ext uri="{FF2B5EF4-FFF2-40B4-BE49-F238E27FC236}">
                <a16:creationId xmlns:a16="http://schemas.microsoft.com/office/drawing/2014/main" id="{5FC9C8BE-AF59-4174-BACA-9C8856C42FB9}"/>
              </a:ext>
            </a:extLst>
          </p:cNvPr>
          <p:cNvSpPr>
            <a:spLocks noGrp="1" noChangeAspect="1"/>
          </p:cNvSpPr>
          <p:nvPr>
            <p:ph type="media" sz="quarter" idx="10"/>
          </p:nvPr>
        </p:nvSpPr>
        <p:spPr>
          <a:xfrm>
            <a:off x="588263" y="1646831"/>
            <a:ext cx="3611880" cy="2031683"/>
          </a:xfrm>
          <a:solidFill>
            <a:srgbClr val="FFFFFF"/>
          </a:solidFill>
          <a:ln w="9525" cap="flat" cmpd="sng" algn="ctr">
            <a:noFill/>
            <a:prstDash val="solid"/>
            <a:headEnd type="none" w="med" len="med"/>
            <a:tailEnd type="none" w="med" len="med"/>
          </a:ln>
          <a:effectLst>
            <a:outerShdw blurRad="50800" dist="38100" dir="2700000" algn="tl" rotWithShape="0">
              <a:prstClr val="black">
                <a:alpha val="3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lvl1pPr>
              <a:defRPr lang="en-US" sz="2400" kern="0">
                <a:solidFill>
                  <a:schemeClr val="accent3"/>
                </a:solidFill>
                <a:latin typeface="Segoe UI"/>
                <a:cs typeface="Segoe UI" pitchFamily="34" charset="0"/>
              </a:defRPr>
            </a:lvl1pPr>
          </a:lstStyle>
          <a:p>
            <a:pPr lvl="0" algn="ctr" defTabSz="932472" fontAlgn="base">
              <a:lnSpc>
                <a:spcPct val="90000"/>
              </a:lnSpc>
              <a:spcBef>
                <a:spcPct val="0"/>
              </a:spcBef>
              <a:spcAft>
                <a:spcPct val="0"/>
              </a:spcAft>
            </a:pPr>
            <a:endParaRPr lang="en-US"/>
          </a:p>
        </p:txBody>
      </p:sp>
      <p:sp>
        <p:nvSpPr>
          <p:cNvPr id="6" name="Media Placeholder 5">
            <a:extLst>
              <a:ext uri="{FF2B5EF4-FFF2-40B4-BE49-F238E27FC236}">
                <a16:creationId xmlns:a16="http://schemas.microsoft.com/office/drawing/2014/main" id="{BBCCD635-7841-42F0-9FA3-77A64459DF06}"/>
              </a:ext>
            </a:extLst>
          </p:cNvPr>
          <p:cNvSpPr>
            <a:spLocks noGrp="1" noChangeAspect="1"/>
          </p:cNvSpPr>
          <p:nvPr>
            <p:ph type="media" sz="quarter" idx="11"/>
          </p:nvPr>
        </p:nvSpPr>
        <p:spPr>
          <a:xfrm>
            <a:off x="4291583" y="1646831"/>
            <a:ext cx="3611880" cy="2031683"/>
          </a:xfrm>
          <a:solidFill>
            <a:srgbClr val="FFFFFF"/>
          </a:solidFill>
          <a:ln w="9525" cap="flat" cmpd="sng" algn="ctr">
            <a:noFill/>
            <a:prstDash val="solid"/>
            <a:headEnd type="none" w="med" len="med"/>
            <a:tailEnd type="none" w="med" len="med"/>
          </a:ln>
          <a:effectLst>
            <a:outerShdw blurRad="50800" dist="38100" dir="2700000" algn="tl" rotWithShape="0">
              <a:prstClr val="black">
                <a:alpha val="3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lvl1pPr>
              <a:defRPr lang="en-US" sz="2400" kern="0">
                <a:solidFill>
                  <a:schemeClr val="accent3"/>
                </a:solidFill>
                <a:latin typeface="Segoe UI"/>
                <a:cs typeface="Segoe UI" pitchFamily="34" charset="0"/>
              </a:defRPr>
            </a:lvl1pPr>
          </a:lstStyle>
          <a:p>
            <a:pPr lvl="0" algn="ctr" defTabSz="932472" fontAlgn="base">
              <a:lnSpc>
                <a:spcPct val="90000"/>
              </a:lnSpc>
              <a:spcBef>
                <a:spcPct val="0"/>
              </a:spcBef>
              <a:spcAft>
                <a:spcPct val="0"/>
              </a:spcAft>
            </a:pPr>
            <a:endParaRPr lang="en-US"/>
          </a:p>
        </p:txBody>
      </p:sp>
      <p:sp>
        <p:nvSpPr>
          <p:cNvPr id="7" name="Media Placeholder 5">
            <a:extLst>
              <a:ext uri="{FF2B5EF4-FFF2-40B4-BE49-F238E27FC236}">
                <a16:creationId xmlns:a16="http://schemas.microsoft.com/office/drawing/2014/main" id="{5275691A-B0A5-44B8-AAFD-2EB944963C4B}"/>
              </a:ext>
            </a:extLst>
          </p:cNvPr>
          <p:cNvSpPr>
            <a:spLocks noGrp="1" noChangeAspect="1"/>
          </p:cNvSpPr>
          <p:nvPr>
            <p:ph type="media" sz="quarter" idx="12"/>
          </p:nvPr>
        </p:nvSpPr>
        <p:spPr>
          <a:xfrm>
            <a:off x="7994903" y="1646831"/>
            <a:ext cx="3611880" cy="2031683"/>
          </a:xfrm>
          <a:solidFill>
            <a:srgbClr val="FFFFFF"/>
          </a:solidFill>
          <a:ln w="9525" cap="flat" cmpd="sng" algn="ctr">
            <a:noFill/>
            <a:prstDash val="solid"/>
            <a:headEnd type="none" w="med" len="med"/>
            <a:tailEnd type="none" w="med" len="med"/>
          </a:ln>
          <a:effectLst>
            <a:outerShdw blurRad="50800" dist="38100" dir="2700000" algn="tl" rotWithShape="0">
              <a:prstClr val="black">
                <a:alpha val="3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lvl1pPr>
              <a:defRPr lang="en-US" sz="2400" kern="0">
                <a:solidFill>
                  <a:schemeClr val="accent3"/>
                </a:solidFill>
                <a:latin typeface="Segoe UI"/>
                <a:cs typeface="Segoe UI" pitchFamily="34" charset="0"/>
              </a:defRPr>
            </a:lvl1pPr>
          </a:lstStyle>
          <a:p>
            <a:pPr lvl="0" algn="ctr" defTabSz="932472" fontAlgn="base">
              <a:lnSpc>
                <a:spcPct val="90000"/>
              </a:lnSpc>
              <a:spcBef>
                <a:spcPct val="0"/>
              </a:spcBef>
              <a:spcAft>
                <a:spcPct val="0"/>
              </a:spcAft>
            </a:pPr>
            <a:endParaRPr lang="en-US"/>
          </a:p>
        </p:txBody>
      </p:sp>
      <p:sp>
        <p:nvSpPr>
          <p:cNvPr id="8" name="Oval 7">
            <a:extLst>
              <a:ext uri="{FF2B5EF4-FFF2-40B4-BE49-F238E27FC236}">
                <a16:creationId xmlns:a16="http://schemas.microsoft.com/office/drawing/2014/main" id="{E5E80473-DF34-4858-886A-E465988A0AAE}"/>
              </a:ext>
            </a:extLst>
          </p:cNvPr>
          <p:cNvSpPr/>
          <p:nvPr userDrawn="1"/>
        </p:nvSpPr>
        <p:spPr bwMode="auto">
          <a:xfrm>
            <a:off x="5576314" y="4094916"/>
            <a:ext cx="1063785" cy="1063785"/>
          </a:xfrm>
          <a:prstGeom prst="ellipse">
            <a:avLst/>
          </a:prstGeom>
          <a:solidFill>
            <a:srgbClr val="FFFFFF"/>
          </a:solidFill>
          <a:ln w="9525" cap="flat" cmpd="sng" algn="ctr">
            <a:noFill/>
            <a:prstDash val="solid"/>
            <a:headEnd type="none" w="med" len="med"/>
            <a:tailEnd type="none" w="med" len="med"/>
          </a:ln>
          <a:effectLst>
            <a:outerShdw blurRad="254000" dist="76200" dir="2700000" algn="ctr" rotWithShape="0">
              <a:srgbClr val="000000">
                <a:alpha val="4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9" name="Oval 8">
            <a:extLst>
              <a:ext uri="{FF2B5EF4-FFF2-40B4-BE49-F238E27FC236}">
                <a16:creationId xmlns:a16="http://schemas.microsoft.com/office/drawing/2014/main" id="{B6256CAC-79C1-479C-B533-02D9FD9A42E7}"/>
              </a:ext>
            </a:extLst>
          </p:cNvPr>
          <p:cNvSpPr/>
          <p:nvPr userDrawn="1"/>
        </p:nvSpPr>
        <p:spPr bwMode="auto">
          <a:xfrm>
            <a:off x="9478056" y="4094916"/>
            <a:ext cx="1063785" cy="1063785"/>
          </a:xfrm>
          <a:prstGeom prst="ellipse">
            <a:avLst/>
          </a:prstGeom>
          <a:solidFill>
            <a:srgbClr val="FFFFFF"/>
          </a:solidFill>
          <a:ln w="9525" cap="flat" cmpd="sng" algn="ctr">
            <a:noFill/>
            <a:prstDash val="solid"/>
            <a:headEnd type="none" w="med" len="med"/>
            <a:tailEnd type="none" w="med" len="med"/>
          </a:ln>
          <a:effectLst>
            <a:outerShdw blurRad="254000" dist="76200" dir="2700000" algn="ctr" rotWithShape="0">
              <a:srgbClr val="000000">
                <a:alpha val="4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0" name="Oval 9">
            <a:extLst>
              <a:ext uri="{FF2B5EF4-FFF2-40B4-BE49-F238E27FC236}">
                <a16:creationId xmlns:a16="http://schemas.microsoft.com/office/drawing/2014/main" id="{3CEBC842-BF05-420C-91D5-9828742750B1}"/>
              </a:ext>
            </a:extLst>
          </p:cNvPr>
          <p:cNvSpPr/>
          <p:nvPr userDrawn="1"/>
        </p:nvSpPr>
        <p:spPr bwMode="auto">
          <a:xfrm>
            <a:off x="1678802" y="4094916"/>
            <a:ext cx="1063785" cy="1063785"/>
          </a:xfrm>
          <a:prstGeom prst="ellipse">
            <a:avLst/>
          </a:prstGeom>
          <a:solidFill>
            <a:srgbClr val="FFFFFF"/>
          </a:solidFill>
          <a:ln w="9525" cap="flat" cmpd="sng" algn="ctr">
            <a:noFill/>
            <a:prstDash val="solid"/>
            <a:headEnd type="none" w="med" len="med"/>
            <a:tailEnd type="none" w="med" len="med"/>
          </a:ln>
          <a:effectLst>
            <a:outerShdw blurRad="254000" dist="76200" dir="2700000" algn="ctr" rotWithShape="0">
              <a:srgbClr val="000000">
                <a:alpha val="4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cxnSp>
        <p:nvCxnSpPr>
          <p:cNvPr id="12" name="Straight Connector 11">
            <a:extLst>
              <a:ext uri="{FF2B5EF4-FFF2-40B4-BE49-F238E27FC236}">
                <a16:creationId xmlns:a16="http://schemas.microsoft.com/office/drawing/2014/main" id="{0E75E4AD-0C0F-4823-9CA1-BF25092D7D30}"/>
              </a:ext>
            </a:extLst>
          </p:cNvPr>
          <p:cNvCxnSpPr/>
          <p:nvPr userDrawn="1"/>
        </p:nvCxnSpPr>
        <p:spPr>
          <a:xfrm>
            <a:off x="4170937" y="5288783"/>
            <a:ext cx="0" cy="975348"/>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3">
            <a:extLst>
              <a:ext uri="{FF2B5EF4-FFF2-40B4-BE49-F238E27FC236}">
                <a16:creationId xmlns:a16="http://schemas.microsoft.com/office/drawing/2014/main" id="{365F35AA-084C-42AE-939D-D7A76046C828}"/>
              </a:ext>
            </a:extLst>
          </p:cNvPr>
          <p:cNvSpPr>
            <a:spLocks noGrp="1"/>
          </p:cNvSpPr>
          <p:nvPr>
            <p:ph type="body" sz="quarter" idx="13"/>
          </p:nvPr>
        </p:nvSpPr>
        <p:spPr>
          <a:xfrm>
            <a:off x="366139" y="5383058"/>
            <a:ext cx="3689111" cy="276999"/>
          </a:xfrm>
        </p:spPr>
        <p:txBody>
          <a:bodyPr lIns="91440" rIns="91440">
            <a:noAutofit/>
          </a:bodyPr>
          <a:lstStyle>
            <a:lvl1pPr algn="ctr">
              <a:buNone/>
              <a:defRPr sz="1800">
                <a:latin typeface="+mn-lt"/>
              </a:defRPr>
            </a:lvl1pPr>
            <a:lvl2pPr algn="ctr">
              <a:defRPr sz="1600">
                <a:latin typeface="+mn-lt"/>
              </a:defRPr>
            </a:lvl2pPr>
            <a:lvl3pPr algn="ctr">
              <a:defRPr sz="1400">
                <a:latin typeface="+mn-lt"/>
              </a:defRPr>
            </a:lvl3pPr>
            <a:lvl4pPr algn="ctr">
              <a:defRPr sz="1400">
                <a:latin typeface="+mn-lt"/>
              </a:defRPr>
            </a:lvl4pPr>
            <a:lvl5pPr algn="ctr">
              <a:defRPr sz="1050">
                <a:latin typeface="+mn-lt"/>
              </a:defRPr>
            </a:lvl5pPr>
          </a:lstStyle>
          <a:p>
            <a:pPr lvl="0"/>
            <a:r>
              <a:rPr lang="en-US"/>
              <a:t>Click to edit Master text styles</a:t>
            </a:r>
          </a:p>
        </p:txBody>
      </p:sp>
      <p:sp>
        <p:nvSpPr>
          <p:cNvPr id="14" name="Text Placeholder 3">
            <a:extLst>
              <a:ext uri="{FF2B5EF4-FFF2-40B4-BE49-F238E27FC236}">
                <a16:creationId xmlns:a16="http://schemas.microsoft.com/office/drawing/2014/main" id="{1BABECA4-BC0E-4C4B-BAB2-0ED1FA9F5536}"/>
              </a:ext>
            </a:extLst>
          </p:cNvPr>
          <p:cNvSpPr>
            <a:spLocks noGrp="1"/>
          </p:cNvSpPr>
          <p:nvPr>
            <p:ph type="body" sz="quarter" idx="14"/>
          </p:nvPr>
        </p:nvSpPr>
        <p:spPr>
          <a:xfrm>
            <a:off x="4263651" y="5383058"/>
            <a:ext cx="3689111" cy="276999"/>
          </a:xfrm>
        </p:spPr>
        <p:txBody>
          <a:bodyPr lIns="91440" rIns="91440">
            <a:noAutofit/>
          </a:bodyPr>
          <a:lstStyle>
            <a:lvl1pPr algn="ctr">
              <a:buNone/>
              <a:defRPr sz="1800">
                <a:latin typeface="+mn-lt"/>
              </a:defRPr>
            </a:lvl1pPr>
            <a:lvl2pPr algn="ctr">
              <a:defRPr sz="1600">
                <a:latin typeface="+mn-lt"/>
              </a:defRPr>
            </a:lvl2pPr>
            <a:lvl3pPr algn="ctr">
              <a:defRPr sz="1400">
                <a:latin typeface="+mn-lt"/>
              </a:defRPr>
            </a:lvl3pPr>
            <a:lvl4pPr algn="ctr">
              <a:defRPr sz="1400">
                <a:latin typeface="+mn-lt"/>
              </a:defRPr>
            </a:lvl4pPr>
            <a:lvl5pPr algn="ctr">
              <a:defRPr sz="1050">
                <a:latin typeface="+mn-lt"/>
              </a:defRPr>
            </a:lvl5pPr>
          </a:lstStyle>
          <a:p>
            <a:pPr lvl="0"/>
            <a:r>
              <a:rPr lang="en-US"/>
              <a:t>Click to edit Master text styles</a:t>
            </a:r>
          </a:p>
        </p:txBody>
      </p:sp>
      <p:sp>
        <p:nvSpPr>
          <p:cNvPr id="15" name="Text Placeholder 3">
            <a:extLst>
              <a:ext uri="{FF2B5EF4-FFF2-40B4-BE49-F238E27FC236}">
                <a16:creationId xmlns:a16="http://schemas.microsoft.com/office/drawing/2014/main" id="{CE286983-2413-4B04-8260-6C4067D0F5F8}"/>
              </a:ext>
            </a:extLst>
          </p:cNvPr>
          <p:cNvSpPr>
            <a:spLocks noGrp="1"/>
          </p:cNvSpPr>
          <p:nvPr>
            <p:ph type="body" sz="quarter" idx="15"/>
          </p:nvPr>
        </p:nvSpPr>
        <p:spPr>
          <a:xfrm>
            <a:off x="8165393" y="5383058"/>
            <a:ext cx="3689111" cy="276999"/>
          </a:xfrm>
        </p:spPr>
        <p:txBody>
          <a:bodyPr lIns="91440" rIns="91440">
            <a:noAutofit/>
          </a:bodyPr>
          <a:lstStyle>
            <a:lvl1pPr algn="ctr">
              <a:buNone/>
              <a:defRPr sz="1800">
                <a:latin typeface="+mn-lt"/>
              </a:defRPr>
            </a:lvl1pPr>
            <a:lvl2pPr algn="ctr">
              <a:defRPr sz="1600">
                <a:latin typeface="+mn-lt"/>
              </a:defRPr>
            </a:lvl2pPr>
            <a:lvl3pPr algn="ctr">
              <a:defRPr sz="1400">
                <a:latin typeface="+mn-lt"/>
              </a:defRPr>
            </a:lvl3pPr>
            <a:lvl4pPr algn="ctr">
              <a:defRPr sz="1400">
                <a:latin typeface="+mn-lt"/>
              </a:defRPr>
            </a:lvl4pPr>
            <a:lvl5pPr algn="ctr">
              <a:defRPr sz="1050">
                <a:latin typeface="+mn-lt"/>
              </a:defRPr>
            </a:lvl5pPr>
          </a:lstStyle>
          <a:p>
            <a:pPr lvl="0"/>
            <a:r>
              <a:rPr lang="en-US"/>
              <a:t>Click to edit Master text styles</a:t>
            </a:r>
          </a:p>
        </p:txBody>
      </p:sp>
      <p:cxnSp>
        <p:nvCxnSpPr>
          <p:cNvPr id="11" name="Straight Connector 10">
            <a:extLst>
              <a:ext uri="{FF2B5EF4-FFF2-40B4-BE49-F238E27FC236}">
                <a16:creationId xmlns:a16="http://schemas.microsoft.com/office/drawing/2014/main" id="{AAABB3F9-7416-408D-9CDB-BD4F9E792AC2}"/>
              </a:ext>
            </a:extLst>
          </p:cNvPr>
          <p:cNvCxnSpPr>
            <a:cxnSpLocks/>
          </p:cNvCxnSpPr>
          <p:nvPr userDrawn="1"/>
        </p:nvCxnSpPr>
        <p:spPr>
          <a:xfrm>
            <a:off x="8060134" y="5288783"/>
            <a:ext cx="0" cy="975348"/>
          </a:xfrm>
          <a:prstGeom prst="line">
            <a:avLst/>
          </a:prstGeom>
          <a:ln w="15875">
            <a:solidFill>
              <a:schemeClr val="bg2">
                <a:lumMod val="9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6DCA8463-A9DF-4AF0-8753-42BDF544DD7E}"/>
              </a:ext>
            </a:extLst>
          </p:cNvPr>
          <p:cNvCxnSpPr>
            <a:cxnSpLocks/>
          </p:cNvCxnSpPr>
          <p:nvPr userDrawn="1"/>
        </p:nvCxnSpPr>
        <p:spPr>
          <a:xfrm>
            <a:off x="4160507" y="5288783"/>
            <a:ext cx="0" cy="975348"/>
          </a:xfrm>
          <a:prstGeom prst="line">
            <a:avLst/>
          </a:prstGeom>
          <a:ln w="15875">
            <a:solidFill>
              <a:schemeClr val="bg2">
                <a:lumMod val="90000"/>
              </a:schemeClr>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520933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40200815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pic>
        <p:nvPicPr>
          <p:cNvPr id="6" name="Picture 5" descr="A screenshot of a computer screen&#10;&#10;Description automatically generated">
            <a:extLst>
              <a:ext uri="{FF2B5EF4-FFF2-40B4-BE49-F238E27FC236}">
                <a16:creationId xmlns:a16="http://schemas.microsoft.com/office/drawing/2014/main" id="{B8BF65A2-7013-448E-B59A-D1594ABC21E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 r="854"/>
          <a:stretch/>
        </p:blipFill>
        <p:spPr>
          <a:xfrm>
            <a:off x="2602618" y="1363144"/>
            <a:ext cx="6986765" cy="5166428"/>
          </a:xfrm>
          <a:prstGeom prst="rect">
            <a:avLst/>
          </a:prstGeom>
        </p:spPr>
      </p:pic>
      <p:sp>
        <p:nvSpPr>
          <p:cNvPr id="7" name="Picture Placeholder 8" descr="This photo is a 'placeholder' only. Drag or drop your screenshot here, or click and tap the center to insert a photo.">
            <a:extLst>
              <a:ext uri="{FF2B5EF4-FFF2-40B4-BE49-F238E27FC236}">
                <a16:creationId xmlns:a16="http://schemas.microsoft.com/office/drawing/2014/main" id="{11957EF6-0806-49E9-B0BF-D730CB9F17F7}"/>
              </a:ext>
            </a:extLst>
          </p:cNvPr>
          <p:cNvSpPr>
            <a:spLocks noGrp="1"/>
          </p:cNvSpPr>
          <p:nvPr>
            <p:ph type="pic" sz="quarter" idx="10" hasCustomPrompt="1"/>
          </p:nvPr>
        </p:nvSpPr>
        <p:spPr>
          <a:xfrm>
            <a:off x="3079750" y="1894975"/>
            <a:ext cx="6107113" cy="4084720"/>
          </a:xfrm>
          <a:solidFill>
            <a:srgbClr val="E6E6E6"/>
          </a:solidFill>
        </p:spPr>
        <p:txBody>
          <a:bodyPr lIns="0" tIns="0" bIns="1463040" anchor="ctr" anchorCtr="0">
            <a:noAutofit/>
          </a:bodyPr>
          <a:lstStyle>
            <a:lvl1pPr marL="0" indent="0" algn="ctr">
              <a:buNone/>
              <a:defRPr sz="1800">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69548694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Device layout with title">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E84E6F47-6F6B-4871-961C-736C1A14730E}"/>
              </a:ext>
            </a:extLst>
          </p:cNvPr>
          <p:cNvSpPr>
            <a:spLocks noGrp="1"/>
          </p:cNvSpPr>
          <p:nvPr>
            <p:ph type="title"/>
          </p:nvPr>
        </p:nvSpPr>
        <p:spPr>
          <a:xfrm>
            <a:off x="590868" y="2016204"/>
            <a:ext cx="4160520" cy="1107996"/>
          </a:xfrm>
        </p:spPr>
        <p:txBody>
          <a:bodyPr anchor="b" anchorCtr="0"/>
          <a:lstStyle>
            <a:lvl1pPr>
              <a:defRPr sz="3600">
                <a:solidFill>
                  <a:schemeClr val="tx1"/>
                </a:solidFill>
              </a:defRPr>
            </a:lvl1pPr>
          </a:lstStyle>
          <a:p>
            <a:r>
              <a:rPr lang="en-US"/>
              <a:t>Click to edit Master title style</a:t>
            </a:r>
          </a:p>
        </p:txBody>
      </p:sp>
      <p:sp>
        <p:nvSpPr>
          <p:cNvPr id="14" name="Text Placeholder 3">
            <a:extLst>
              <a:ext uri="{FF2B5EF4-FFF2-40B4-BE49-F238E27FC236}">
                <a16:creationId xmlns:a16="http://schemas.microsoft.com/office/drawing/2014/main" id="{5C8E00C1-C333-4B37-8418-7C574D937CDE}"/>
              </a:ext>
            </a:extLst>
          </p:cNvPr>
          <p:cNvSpPr>
            <a:spLocks noGrp="1"/>
          </p:cNvSpPr>
          <p:nvPr>
            <p:ph type="body" sz="quarter" idx="10"/>
          </p:nvPr>
        </p:nvSpPr>
        <p:spPr>
          <a:xfrm>
            <a:off x="584200" y="3535540"/>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pic>
        <p:nvPicPr>
          <p:cNvPr id="7" name="Picture 6" descr="A screenshot of a computer screen&#10;&#10;Description automatically generated">
            <a:extLst>
              <a:ext uri="{FF2B5EF4-FFF2-40B4-BE49-F238E27FC236}">
                <a16:creationId xmlns:a16="http://schemas.microsoft.com/office/drawing/2014/main" id="{34488F87-E74D-431A-961F-47489B45634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 r="854"/>
          <a:stretch/>
        </p:blipFill>
        <p:spPr>
          <a:xfrm>
            <a:off x="5682702" y="845786"/>
            <a:ext cx="6986765" cy="5166428"/>
          </a:xfrm>
          <a:prstGeom prst="rect">
            <a:avLst/>
          </a:prstGeom>
        </p:spPr>
      </p:pic>
      <p:sp>
        <p:nvSpPr>
          <p:cNvPr id="8" name="Picture Placeholder 8" descr="This photo is a 'placeholder' only. Drag or drop your screenshot here, or click and tap the center to insert a photo.">
            <a:extLst>
              <a:ext uri="{FF2B5EF4-FFF2-40B4-BE49-F238E27FC236}">
                <a16:creationId xmlns:a16="http://schemas.microsoft.com/office/drawing/2014/main" id="{D0451994-A6EF-4676-88EA-2F52BAE75490}"/>
              </a:ext>
            </a:extLst>
          </p:cNvPr>
          <p:cNvSpPr>
            <a:spLocks noGrp="1"/>
          </p:cNvSpPr>
          <p:nvPr>
            <p:ph type="pic" sz="quarter" idx="11" hasCustomPrompt="1"/>
          </p:nvPr>
        </p:nvSpPr>
        <p:spPr>
          <a:xfrm>
            <a:off x="6159834" y="1386640"/>
            <a:ext cx="6107113" cy="4084720"/>
          </a:xfrm>
          <a:solidFill>
            <a:srgbClr val="E6E6E6"/>
          </a:solidFill>
        </p:spPr>
        <p:txBody>
          <a:bodyPr lIns="0" tIns="0" bIns="1463040" anchor="ctr" anchorCtr="0">
            <a:noAutofit/>
          </a:bodyPr>
          <a:lstStyle>
            <a:lvl1pPr marL="0" indent="0" algn="ctr">
              <a:buNone/>
              <a:defRPr sz="1800">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89636991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Device layout with 2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AC90A81-E0C1-4E0C-9214-FFEF9D0134F3}"/>
              </a:ext>
            </a:extLst>
          </p:cNvPr>
          <p:cNvSpPr>
            <a:spLocks noGrp="1"/>
          </p:cNvSpPr>
          <p:nvPr>
            <p:ph type="title"/>
          </p:nvPr>
        </p:nvSpPr>
        <p:spPr/>
        <p:txBody>
          <a:bodyPr/>
          <a:lstStyle/>
          <a:p>
            <a:r>
              <a:rPr lang="en-US"/>
              <a:t>Click to edit Master title style</a:t>
            </a:r>
          </a:p>
        </p:txBody>
      </p:sp>
      <p:sp>
        <p:nvSpPr>
          <p:cNvPr id="24" name="Table Placeholder 23">
            <a:extLst>
              <a:ext uri="{FF2B5EF4-FFF2-40B4-BE49-F238E27FC236}">
                <a16:creationId xmlns:a16="http://schemas.microsoft.com/office/drawing/2014/main" id="{5F33DC8F-A6F1-463B-BB0F-31062F8E70E2}"/>
              </a:ext>
            </a:extLst>
          </p:cNvPr>
          <p:cNvSpPr>
            <a:spLocks noGrp="1"/>
          </p:cNvSpPr>
          <p:nvPr>
            <p:ph type="tbl" sz="quarter" idx="10"/>
          </p:nvPr>
        </p:nvSpPr>
        <p:spPr>
          <a:xfrm>
            <a:off x="584200" y="1468438"/>
            <a:ext cx="4745037" cy="4800600"/>
          </a:xfrm>
        </p:spPr>
        <p:txBody>
          <a:bodyPr anchor="ctr" anchorCtr="0">
            <a:noAutofit/>
          </a:bodyPr>
          <a:lstStyle/>
          <a:p>
            <a:r>
              <a:rPr lang="en-US"/>
              <a:t>Click icon to add table</a:t>
            </a:r>
          </a:p>
        </p:txBody>
      </p:sp>
      <p:pic>
        <p:nvPicPr>
          <p:cNvPr id="7" name="Picture 6" descr="A screenshot of a computer screen&#10;&#10;Description automatically generated">
            <a:extLst>
              <a:ext uri="{FF2B5EF4-FFF2-40B4-BE49-F238E27FC236}">
                <a16:creationId xmlns:a16="http://schemas.microsoft.com/office/drawing/2014/main" id="{E2EF6BD7-E5A2-4FDA-BCB2-6BE4E0B7537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 r="854"/>
          <a:stretch/>
        </p:blipFill>
        <p:spPr>
          <a:xfrm>
            <a:off x="5682702" y="1284938"/>
            <a:ext cx="6986765" cy="5166428"/>
          </a:xfrm>
          <a:prstGeom prst="rect">
            <a:avLst/>
          </a:prstGeom>
        </p:spPr>
      </p:pic>
      <p:sp>
        <p:nvSpPr>
          <p:cNvPr id="8" name="Picture Placeholder 8" descr="This photo is a 'placeholder' only. Drag or drop your screenshot here, or click and tap the center to insert a photo.">
            <a:extLst>
              <a:ext uri="{FF2B5EF4-FFF2-40B4-BE49-F238E27FC236}">
                <a16:creationId xmlns:a16="http://schemas.microsoft.com/office/drawing/2014/main" id="{761F7F10-3382-412C-A3B4-F10C0DCF2A3E}"/>
              </a:ext>
            </a:extLst>
          </p:cNvPr>
          <p:cNvSpPr>
            <a:spLocks noGrp="1"/>
          </p:cNvSpPr>
          <p:nvPr>
            <p:ph type="pic" sz="quarter" idx="11" hasCustomPrompt="1"/>
          </p:nvPr>
        </p:nvSpPr>
        <p:spPr>
          <a:xfrm>
            <a:off x="6159834" y="1825792"/>
            <a:ext cx="6107113" cy="4084720"/>
          </a:xfrm>
          <a:solidFill>
            <a:srgbClr val="E6E6E6"/>
          </a:solidFill>
        </p:spPr>
        <p:txBody>
          <a:bodyPr lIns="0" tIns="0" bIns="1463040" anchor="ctr" anchorCtr="0">
            <a:noAutofit/>
          </a:bodyPr>
          <a:lstStyle>
            <a:lvl1pPr marL="0" indent="0" algn="ctr">
              <a:buNone/>
              <a:defRPr sz="1800">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48665349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01346590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20903071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68206842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E0C5A9-00E7-4A7C-A755-54F5B257851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8279031-8DAD-4707-844F-ED8EC4ADF5B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50F0A70-9404-4D8B-94FA-2118B8CF522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A3E9C6-606D-46B0-8CAD-27CFAD947AAC}"/>
              </a:ext>
            </a:extLst>
          </p:cNvPr>
          <p:cNvSpPr>
            <a:spLocks noGrp="1"/>
          </p:cNvSpPr>
          <p:nvPr>
            <p:ph type="dt" sz="half" idx="10"/>
          </p:nvPr>
        </p:nvSpPr>
        <p:spPr/>
        <p:txBody>
          <a:bodyPr/>
          <a:lstStyle/>
          <a:p>
            <a:fld id="{B49DAA6C-2E91-4CBB-9586-153CA634C7D5}" type="datetimeFigureOut">
              <a:rPr lang="en-US" smtClean="0"/>
              <a:t>5/25/2023</a:t>
            </a:fld>
            <a:endParaRPr lang="en-US"/>
          </a:p>
        </p:txBody>
      </p:sp>
      <p:sp>
        <p:nvSpPr>
          <p:cNvPr id="6" name="Footer Placeholder 5">
            <a:extLst>
              <a:ext uri="{FF2B5EF4-FFF2-40B4-BE49-F238E27FC236}">
                <a16:creationId xmlns:a16="http://schemas.microsoft.com/office/drawing/2014/main" id="{2A152B09-36D5-4573-ABC8-8FB8EBCDDFC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8FF38B6-B576-49BD-9686-2B92309C3941}"/>
              </a:ext>
            </a:extLst>
          </p:cNvPr>
          <p:cNvSpPr>
            <a:spLocks noGrp="1"/>
          </p:cNvSpPr>
          <p:nvPr>
            <p:ph type="sldNum" sz="quarter" idx="12"/>
          </p:nvPr>
        </p:nvSpPr>
        <p:spPr/>
        <p:txBody>
          <a:bodyPr/>
          <a:lstStyle/>
          <a:p>
            <a:fld id="{E14BD4E4-050E-4ACB-8A89-31FCB16D7A60}" type="slidenum">
              <a:rPr lang="en-US" smtClean="0"/>
              <a:t>‹#›</a:t>
            </a:fld>
            <a:endParaRPr lang="en-US"/>
          </a:p>
        </p:txBody>
      </p:sp>
    </p:spTree>
    <p:extLst>
      <p:ext uri="{BB962C8B-B14F-4D97-AF65-F5344CB8AC3E}">
        <p14:creationId xmlns:p14="http://schemas.microsoft.com/office/powerpoint/2010/main" val="3631233165"/>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895586079"/>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582033856"/>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824003134"/>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3075003216"/>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452789253"/>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21771617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63216294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445010357"/>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rgbClr val="0B556A"/>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798518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70245586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AA6CA-0CD4-4393-8360-215E2BC56C1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B1FA41D-22D1-496F-B208-825B305ABFF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164C687-EB29-40EF-8687-537901AF999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32148B1-11CE-43E8-AE7E-FADD4C33454A}"/>
              </a:ext>
            </a:extLst>
          </p:cNvPr>
          <p:cNvSpPr>
            <a:spLocks noGrp="1"/>
          </p:cNvSpPr>
          <p:nvPr>
            <p:ph type="dt" sz="half" idx="10"/>
          </p:nvPr>
        </p:nvSpPr>
        <p:spPr/>
        <p:txBody>
          <a:bodyPr/>
          <a:lstStyle/>
          <a:p>
            <a:fld id="{B49DAA6C-2E91-4CBB-9586-153CA634C7D5}" type="datetimeFigureOut">
              <a:rPr lang="en-US" smtClean="0"/>
              <a:t>5/25/2023</a:t>
            </a:fld>
            <a:endParaRPr lang="en-US"/>
          </a:p>
        </p:txBody>
      </p:sp>
      <p:sp>
        <p:nvSpPr>
          <p:cNvPr id="6" name="Footer Placeholder 5">
            <a:extLst>
              <a:ext uri="{FF2B5EF4-FFF2-40B4-BE49-F238E27FC236}">
                <a16:creationId xmlns:a16="http://schemas.microsoft.com/office/drawing/2014/main" id="{D906C888-B29A-4DEB-B241-691BC49D476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77DC715-DF23-400C-850B-F236D45CE4CB}"/>
              </a:ext>
            </a:extLst>
          </p:cNvPr>
          <p:cNvSpPr>
            <a:spLocks noGrp="1"/>
          </p:cNvSpPr>
          <p:nvPr>
            <p:ph type="sldNum" sz="quarter" idx="12"/>
          </p:nvPr>
        </p:nvSpPr>
        <p:spPr/>
        <p:txBody>
          <a:bodyPr/>
          <a:lstStyle/>
          <a:p>
            <a:fld id="{E14BD4E4-050E-4ACB-8A89-31FCB16D7A60}" type="slidenum">
              <a:rPr lang="en-US" smtClean="0"/>
              <a:t>‹#›</a:t>
            </a:fld>
            <a:endParaRPr lang="en-US"/>
          </a:p>
        </p:txBody>
      </p:sp>
    </p:spTree>
    <p:extLst>
      <p:ext uri="{BB962C8B-B14F-4D97-AF65-F5344CB8AC3E}">
        <p14:creationId xmlns:p14="http://schemas.microsoft.com/office/powerpoint/2010/main" val="3103894981"/>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191919"/>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4CCBED"/>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7872280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4872661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rgbClr val="191919"/>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4CCBED"/>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8513983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6442004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9051931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lank 2">
    <p:bg>
      <p:bgPr>
        <a:solidFill>
          <a:srgbClr val="191919"/>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1064050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6547143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191919"/>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29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a:ea typeface="+mn-ea"/>
                <a:cs typeface="Segoe UI" pitchFamily="34" charset="0"/>
              </a:rPr>
              <a:t>© Copyright Microsoft Corporation. All rights reserved. </a:t>
            </a:r>
          </a:p>
        </p:txBody>
      </p:sp>
      <p:pic>
        <p:nvPicPr>
          <p:cNvPr id="3" name="Picture 2" descr="Microsoft Dynamics 365 logo, white text version">
            <a:extLst>
              <a:ext uri="{FF2B5EF4-FFF2-40B4-BE49-F238E27FC236}">
                <a16:creationId xmlns:a16="http://schemas.microsoft.com/office/drawing/2014/main" id="{9B7CA3D8-8EC2-4E20-955C-A95CB279C9C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Tree>
    <p:extLst>
      <p:ext uri="{BB962C8B-B14F-4D97-AF65-F5344CB8AC3E}">
        <p14:creationId xmlns:p14="http://schemas.microsoft.com/office/powerpoint/2010/main" val="290599920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lack Notes slide Layout">
    <p:bg>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black"/>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black">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bwMode="invGray">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97610492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userDrawn="1">
  <p:cSld name="1_no animation">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251CB04C-D189-4B38-A008-7FDDD278214D}"/>
              </a:ext>
            </a:extLst>
          </p:cNvPr>
          <p:cNvSpPr/>
          <p:nvPr userDrawn="1"/>
        </p:nvSpPr>
        <p:spPr bwMode="auto">
          <a:xfrm>
            <a:off x="1" y="4684370"/>
            <a:ext cx="12192000" cy="216870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Footer Placeholder 14">
            <a:extLst>
              <a:ext uri="{FF2B5EF4-FFF2-40B4-BE49-F238E27FC236}">
                <a16:creationId xmlns:a16="http://schemas.microsoft.com/office/drawing/2014/main" id="{F746F0DD-0FC8-4999-9BE9-77C05794A9D1}"/>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700">
                <a:gradFill>
                  <a:gsLst>
                    <a:gs pos="0">
                      <a:schemeClr val="bg1">
                        <a:lumMod val="50000"/>
                      </a:schemeClr>
                    </a:gs>
                    <a:gs pos="100000">
                      <a:schemeClr val="bg1">
                        <a:lumMod val="50000"/>
                      </a:schemeClr>
                    </a:gs>
                  </a:gsLst>
                  <a:lin ang="5400000" scaled="1"/>
                </a:gradFill>
              </a:defRPr>
            </a:lvl1pPr>
          </a:lstStyle>
          <a:p>
            <a:r>
              <a:rPr lang="en-US"/>
              <a:t>© Microsoft Corporation                                                                                  								                      Dynamics 365 </a:t>
            </a:r>
          </a:p>
        </p:txBody>
      </p:sp>
      <p:sp>
        <p:nvSpPr>
          <p:cNvPr id="3" name="Title 2">
            <a:extLst>
              <a:ext uri="{FF2B5EF4-FFF2-40B4-BE49-F238E27FC236}">
                <a16:creationId xmlns:a16="http://schemas.microsoft.com/office/drawing/2014/main" id="{8B4CB2F3-EC34-4627-B67F-1C2AAAA40811}"/>
              </a:ext>
            </a:extLst>
          </p:cNvPr>
          <p:cNvSpPr>
            <a:spLocks noGrp="1"/>
          </p:cNvSpPr>
          <p:nvPr>
            <p:ph type="title"/>
          </p:nvPr>
        </p:nvSpPr>
        <p:spPr/>
        <p:txBody>
          <a:bodyPr/>
          <a:lstStyle/>
          <a:p>
            <a:r>
              <a:rPr lang="en-US"/>
              <a:t>Click to edit Master title style</a:t>
            </a:r>
          </a:p>
        </p:txBody>
      </p:sp>
      <p:sp>
        <p:nvSpPr>
          <p:cNvPr id="6" name="Media Placeholder 5">
            <a:extLst>
              <a:ext uri="{FF2B5EF4-FFF2-40B4-BE49-F238E27FC236}">
                <a16:creationId xmlns:a16="http://schemas.microsoft.com/office/drawing/2014/main" id="{D6A1DD72-526C-4CFC-BF89-2C187268525E}"/>
              </a:ext>
            </a:extLst>
          </p:cNvPr>
          <p:cNvSpPr>
            <a:spLocks noGrp="1" noChangeAspect="1"/>
          </p:cNvSpPr>
          <p:nvPr>
            <p:ph type="media" sz="quarter" idx="10"/>
          </p:nvPr>
        </p:nvSpPr>
        <p:spPr>
          <a:xfrm>
            <a:off x="381894" y="1646830"/>
            <a:ext cx="3657600" cy="2057400"/>
          </a:xfrm>
          <a:solidFill>
            <a:srgbClr val="FFFFFF"/>
          </a:solidFill>
          <a:ln w="9525" cap="flat" cmpd="sng" algn="ctr">
            <a:noFill/>
            <a:prstDash val="solid"/>
            <a:headEnd type="none" w="med" len="med"/>
            <a:tailEnd type="none" w="med" len="med"/>
          </a:ln>
          <a:effectLst>
            <a:outerShdw blurRad="254000" dist="76200" dir="2700000" algn="ctr" rotWithShape="0">
              <a:srgbClr val="000000">
                <a:alpha val="4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lvl1pPr>
              <a:defRPr lang="en-US" sz="2400" kern="0">
                <a:solidFill>
                  <a:schemeClr val="accent3"/>
                </a:solidFill>
                <a:latin typeface="Segoe UI"/>
                <a:cs typeface="Segoe UI" pitchFamily="34" charset="0"/>
              </a:defRPr>
            </a:lvl1pPr>
          </a:lstStyle>
          <a:p>
            <a:pPr lvl="0" algn="ctr" defTabSz="932472" fontAlgn="base">
              <a:lnSpc>
                <a:spcPct val="90000"/>
              </a:lnSpc>
              <a:spcBef>
                <a:spcPct val="0"/>
              </a:spcBef>
              <a:spcAft>
                <a:spcPct val="0"/>
              </a:spcAft>
            </a:pPr>
            <a:endParaRPr lang="en-US"/>
          </a:p>
        </p:txBody>
      </p:sp>
      <p:sp>
        <p:nvSpPr>
          <p:cNvPr id="7" name="Media Placeholder 5">
            <a:extLst>
              <a:ext uri="{FF2B5EF4-FFF2-40B4-BE49-F238E27FC236}">
                <a16:creationId xmlns:a16="http://schemas.microsoft.com/office/drawing/2014/main" id="{D0E0698A-784D-4E99-848F-5C1A74A2B676}"/>
              </a:ext>
            </a:extLst>
          </p:cNvPr>
          <p:cNvSpPr>
            <a:spLocks noGrp="1" noChangeAspect="1"/>
          </p:cNvSpPr>
          <p:nvPr>
            <p:ph type="media" sz="quarter" idx="11"/>
          </p:nvPr>
        </p:nvSpPr>
        <p:spPr>
          <a:xfrm>
            <a:off x="4279406" y="1646830"/>
            <a:ext cx="3657600" cy="2057400"/>
          </a:xfrm>
          <a:solidFill>
            <a:srgbClr val="FFFFFF"/>
          </a:solidFill>
          <a:ln w="9525" cap="flat" cmpd="sng" algn="ctr">
            <a:noFill/>
            <a:prstDash val="solid"/>
            <a:headEnd type="none" w="med" len="med"/>
            <a:tailEnd type="none" w="med" len="med"/>
          </a:ln>
          <a:effectLst>
            <a:outerShdw blurRad="254000" dist="76200" dir="2700000" algn="ctr" rotWithShape="0">
              <a:srgbClr val="000000">
                <a:alpha val="4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lvl1pPr>
              <a:defRPr lang="en-US" sz="2400" kern="0">
                <a:solidFill>
                  <a:schemeClr val="accent3"/>
                </a:solidFill>
                <a:latin typeface="Segoe UI"/>
                <a:cs typeface="Segoe UI" pitchFamily="34" charset="0"/>
              </a:defRPr>
            </a:lvl1pPr>
          </a:lstStyle>
          <a:p>
            <a:pPr lvl="0" algn="ctr" defTabSz="932472" fontAlgn="base">
              <a:lnSpc>
                <a:spcPct val="90000"/>
              </a:lnSpc>
              <a:spcBef>
                <a:spcPct val="0"/>
              </a:spcBef>
              <a:spcAft>
                <a:spcPct val="0"/>
              </a:spcAft>
            </a:pPr>
            <a:endParaRPr lang="en-US"/>
          </a:p>
        </p:txBody>
      </p:sp>
      <p:sp>
        <p:nvSpPr>
          <p:cNvPr id="9" name="Oval 8">
            <a:extLst>
              <a:ext uri="{FF2B5EF4-FFF2-40B4-BE49-F238E27FC236}">
                <a16:creationId xmlns:a16="http://schemas.microsoft.com/office/drawing/2014/main" id="{A2D1491F-4A7E-46C0-B431-58728BE5ACA9}"/>
              </a:ext>
            </a:extLst>
          </p:cNvPr>
          <p:cNvSpPr/>
          <p:nvPr userDrawn="1"/>
        </p:nvSpPr>
        <p:spPr bwMode="auto">
          <a:xfrm>
            <a:off x="5576314" y="4094916"/>
            <a:ext cx="1063785" cy="1063785"/>
          </a:xfrm>
          <a:prstGeom prst="ellipse">
            <a:avLst/>
          </a:prstGeom>
          <a:solidFill>
            <a:srgbClr val="FFFFFF"/>
          </a:solidFill>
          <a:ln w="9525" cap="flat" cmpd="sng" algn="ctr">
            <a:noFill/>
            <a:prstDash val="solid"/>
            <a:headEnd type="none" w="med" len="med"/>
            <a:tailEnd type="none" w="med" len="med"/>
          </a:ln>
          <a:effectLst>
            <a:outerShdw blurRad="254000" dist="76200" dir="2700000" algn="ctr" rotWithShape="0">
              <a:srgbClr val="000000">
                <a:alpha val="4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0" name="Oval 9">
            <a:extLst>
              <a:ext uri="{FF2B5EF4-FFF2-40B4-BE49-F238E27FC236}">
                <a16:creationId xmlns:a16="http://schemas.microsoft.com/office/drawing/2014/main" id="{E4541E4B-E67A-455C-9032-CB196609F967}"/>
              </a:ext>
            </a:extLst>
          </p:cNvPr>
          <p:cNvSpPr/>
          <p:nvPr userDrawn="1"/>
        </p:nvSpPr>
        <p:spPr bwMode="auto">
          <a:xfrm>
            <a:off x="9478056" y="4094916"/>
            <a:ext cx="1063785" cy="1063785"/>
          </a:xfrm>
          <a:prstGeom prst="ellipse">
            <a:avLst/>
          </a:prstGeom>
          <a:solidFill>
            <a:srgbClr val="FFFFFF"/>
          </a:solidFill>
          <a:ln w="9525" cap="flat" cmpd="sng" algn="ctr">
            <a:noFill/>
            <a:prstDash val="solid"/>
            <a:headEnd type="none" w="med" len="med"/>
            <a:tailEnd type="none" w="med" len="med"/>
          </a:ln>
          <a:effectLst>
            <a:outerShdw blurRad="254000" dist="76200" dir="2700000" algn="ctr" rotWithShape="0">
              <a:srgbClr val="000000">
                <a:alpha val="4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1" name="Oval 10">
            <a:extLst>
              <a:ext uri="{FF2B5EF4-FFF2-40B4-BE49-F238E27FC236}">
                <a16:creationId xmlns:a16="http://schemas.microsoft.com/office/drawing/2014/main" id="{97B84CFA-6550-4EBD-904E-AC28D6DA232D}"/>
              </a:ext>
            </a:extLst>
          </p:cNvPr>
          <p:cNvSpPr/>
          <p:nvPr userDrawn="1"/>
        </p:nvSpPr>
        <p:spPr bwMode="auto">
          <a:xfrm>
            <a:off x="1678802" y="4094916"/>
            <a:ext cx="1063785" cy="1063785"/>
          </a:xfrm>
          <a:prstGeom prst="ellipse">
            <a:avLst/>
          </a:prstGeom>
          <a:solidFill>
            <a:srgbClr val="FFFFFF"/>
          </a:solidFill>
          <a:ln w="9525" cap="flat" cmpd="sng" algn="ctr">
            <a:noFill/>
            <a:prstDash val="solid"/>
            <a:headEnd type="none" w="med" len="med"/>
            <a:tailEnd type="none" w="med" len="med"/>
          </a:ln>
          <a:effectLst>
            <a:outerShdw blurRad="254000" dist="76200" dir="2700000" algn="ctr" rotWithShape="0">
              <a:srgbClr val="000000">
                <a:alpha val="4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cxnSp>
        <p:nvCxnSpPr>
          <p:cNvPr id="12" name="Straight Connector 11">
            <a:extLst>
              <a:ext uri="{FF2B5EF4-FFF2-40B4-BE49-F238E27FC236}">
                <a16:creationId xmlns:a16="http://schemas.microsoft.com/office/drawing/2014/main" id="{689E7173-D2BC-483D-A708-3556B1CB0467}"/>
              </a:ext>
            </a:extLst>
          </p:cNvPr>
          <p:cNvCxnSpPr/>
          <p:nvPr userDrawn="1"/>
        </p:nvCxnSpPr>
        <p:spPr>
          <a:xfrm>
            <a:off x="8113383" y="5288783"/>
            <a:ext cx="0" cy="975348"/>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2B7C772-8CE1-4F1D-9A79-F9A19AD38797}"/>
              </a:ext>
            </a:extLst>
          </p:cNvPr>
          <p:cNvCxnSpPr/>
          <p:nvPr userDrawn="1"/>
        </p:nvCxnSpPr>
        <p:spPr>
          <a:xfrm>
            <a:off x="4170937" y="5288783"/>
            <a:ext cx="0" cy="975348"/>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4F8F197E-0D5D-421B-BBE4-C950539938A7}"/>
              </a:ext>
            </a:extLst>
          </p:cNvPr>
          <p:cNvSpPr>
            <a:spLocks noGrp="1"/>
          </p:cNvSpPr>
          <p:nvPr>
            <p:ph type="body" sz="quarter" idx="13"/>
          </p:nvPr>
        </p:nvSpPr>
        <p:spPr>
          <a:xfrm>
            <a:off x="366139" y="5383058"/>
            <a:ext cx="3689111" cy="461665"/>
          </a:xfrm>
        </p:spPr>
        <p:txBody>
          <a:bodyPr/>
          <a:lstStyle>
            <a:lvl1pPr algn="ctr">
              <a:defRPr sz="1800">
                <a:latin typeface="+mn-lt"/>
              </a:defRPr>
            </a:lvl1pPr>
            <a:lvl2pPr algn="ctr">
              <a:defRPr sz="1600">
                <a:latin typeface="+mn-lt"/>
              </a:defRPr>
            </a:lvl2pPr>
            <a:lvl3pPr algn="ctr">
              <a:defRPr sz="1400">
                <a:latin typeface="+mn-lt"/>
              </a:defRPr>
            </a:lvl3pPr>
            <a:lvl4pPr algn="ctr">
              <a:defRPr sz="1400">
                <a:latin typeface="+mn-lt"/>
              </a:defRPr>
            </a:lvl4pPr>
            <a:lvl5pPr algn="ctr">
              <a:defRPr sz="1050">
                <a:latin typeface="+mn-lt"/>
              </a:defRPr>
            </a:lvl5pPr>
          </a:lstStyle>
          <a:p>
            <a:pPr lvl="0"/>
            <a:r>
              <a:rPr lang="en-US"/>
              <a:t>Click to edit Master text styles</a:t>
            </a:r>
          </a:p>
        </p:txBody>
      </p:sp>
      <p:sp>
        <p:nvSpPr>
          <p:cNvPr id="18" name="Text Placeholder 3">
            <a:extLst>
              <a:ext uri="{FF2B5EF4-FFF2-40B4-BE49-F238E27FC236}">
                <a16:creationId xmlns:a16="http://schemas.microsoft.com/office/drawing/2014/main" id="{C6CBE003-FFFD-4539-9880-6836B93E1204}"/>
              </a:ext>
            </a:extLst>
          </p:cNvPr>
          <p:cNvSpPr>
            <a:spLocks noGrp="1"/>
          </p:cNvSpPr>
          <p:nvPr>
            <p:ph type="body" sz="quarter" idx="14"/>
          </p:nvPr>
        </p:nvSpPr>
        <p:spPr>
          <a:xfrm>
            <a:off x="4263651" y="5383058"/>
            <a:ext cx="3689111" cy="461665"/>
          </a:xfrm>
        </p:spPr>
        <p:txBody>
          <a:bodyPr/>
          <a:lstStyle>
            <a:lvl1pPr algn="ctr">
              <a:defRPr sz="1800">
                <a:latin typeface="+mn-lt"/>
              </a:defRPr>
            </a:lvl1pPr>
            <a:lvl2pPr algn="ctr">
              <a:defRPr sz="1600">
                <a:latin typeface="+mn-lt"/>
              </a:defRPr>
            </a:lvl2pPr>
            <a:lvl3pPr algn="ctr">
              <a:defRPr sz="1400">
                <a:latin typeface="+mn-lt"/>
              </a:defRPr>
            </a:lvl3pPr>
            <a:lvl4pPr algn="ctr">
              <a:defRPr sz="1400">
                <a:latin typeface="+mn-lt"/>
              </a:defRPr>
            </a:lvl4pPr>
            <a:lvl5pPr algn="ctr">
              <a:defRPr sz="1050">
                <a:latin typeface="+mn-lt"/>
              </a:defRPr>
            </a:lvl5pPr>
          </a:lstStyle>
          <a:p>
            <a:pPr lvl="0"/>
            <a:r>
              <a:rPr lang="en-US"/>
              <a:t>Click to edit Master text styles</a:t>
            </a:r>
          </a:p>
        </p:txBody>
      </p:sp>
      <p:sp>
        <p:nvSpPr>
          <p:cNvPr id="19" name="Text Placeholder 3">
            <a:extLst>
              <a:ext uri="{FF2B5EF4-FFF2-40B4-BE49-F238E27FC236}">
                <a16:creationId xmlns:a16="http://schemas.microsoft.com/office/drawing/2014/main" id="{45DC3647-DF39-41E0-8AB7-7933DA295127}"/>
              </a:ext>
            </a:extLst>
          </p:cNvPr>
          <p:cNvSpPr>
            <a:spLocks noGrp="1"/>
          </p:cNvSpPr>
          <p:nvPr>
            <p:ph type="body" sz="quarter" idx="15"/>
          </p:nvPr>
        </p:nvSpPr>
        <p:spPr>
          <a:xfrm>
            <a:off x="8165393" y="5383058"/>
            <a:ext cx="3689111" cy="461665"/>
          </a:xfrm>
        </p:spPr>
        <p:txBody>
          <a:bodyPr/>
          <a:lstStyle>
            <a:lvl1pPr algn="ctr">
              <a:defRPr sz="1800">
                <a:latin typeface="+mn-lt"/>
              </a:defRPr>
            </a:lvl1pPr>
            <a:lvl2pPr algn="ctr">
              <a:defRPr sz="1600">
                <a:latin typeface="+mn-lt"/>
              </a:defRPr>
            </a:lvl2pPr>
            <a:lvl3pPr algn="ctr">
              <a:defRPr sz="1400">
                <a:latin typeface="+mn-lt"/>
              </a:defRPr>
            </a:lvl3pPr>
            <a:lvl4pPr algn="ctr">
              <a:defRPr sz="1400">
                <a:latin typeface="+mn-lt"/>
              </a:defRPr>
            </a:lvl4pPr>
            <a:lvl5pPr algn="ctr">
              <a:defRPr sz="1050">
                <a:latin typeface="+mn-lt"/>
              </a:defRPr>
            </a:lvl5pPr>
          </a:lstStyle>
          <a:p>
            <a:pPr lvl="0"/>
            <a:r>
              <a:rPr lang="en-US"/>
              <a:t>Click to edit Master text styles</a:t>
            </a:r>
          </a:p>
        </p:txBody>
      </p:sp>
      <p:cxnSp>
        <p:nvCxnSpPr>
          <p:cNvPr id="20" name="Straight Connector 19">
            <a:extLst>
              <a:ext uri="{FF2B5EF4-FFF2-40B4-BE49-F238E27FC236}">
                <a16:creationId xmlns:a16="http://schemas.microsoft.com/office/drawing/2014/main" id="{4EA7CF2C-908E-48D5-ACB2-E55FC1ACD2F0}"/>
              </a:ext>
            </a:extLst>
          </p:cNvPr>
          <p:cNvCxnSpPr/>
          <p:nvPr userDrawn="1"/>
        </p:nvCxnSpPr>
        <p:spPr>
          <a:xfrm>
            <a:off x="4169274" y="5334887"/>
            <a:ext cx="0" cy="975348"/>
          </a:xfrm>
          <a:prstGeom prst="line">
            <a:avLst/>
          </a:prstGeom>
          <a:ln>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8886751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6.xml"/><Relationship Id="rId18" Type="http://schemas.openxmlformats.org/officeDocument/2006/relationships/slideLayout" Target="../slideLayouts/slideLayout31.xml"/><Relationship Id="rId26" Type="http://schemas.openxmlformats.org/officeDocument/2006/relationships/slideLayout" Target="../slideLayouts/slideLayout39.xml"/><Relationship Id="rId39" Type="http://schemas.openxmlformats.org/officeDocument/2006/relationships/slideLayout" Target="../slideLayouts/slideLayout52.xml"/><Relationship Id="rId21" Type="http://schemas.openxmlformats.org/officeDocument/2006/relationships/slideLayout" Target="../slideLayouts/slideLayout34.xml"/><Relationship Id="rId34" Type="http://schemas.openxmlformats.org/officeDocument/2006/relationships/slideLayout" Target="../slideLayouts/slideLayout47.xml"/><Relationship Id="rId42" Type="http://schemas.openxmlformats.org/officeDocument/2006/relationships/theme" Target="../theme/theme2.xml"/><Relationship Id="rId7" Type="http://schemas.openxmlformats.org/officeDocument/2006/relationships/slideLayout" Target="../slideLayouts/slideLayout20.xml"/><Relationship Id="rId2" Type="http://schemas.openxmlformats.org/officeDocument/2006/relationships/slideLayout" Target="../slideLayouts/slideLayout15.xml"/><Relationship Id="rId16" Type="http://schemas.openxmlformats.org/officeDocument/2006/relationships/slideLayout" Target="../slideLayouts/slideLayout29.xml"/><Relationship Id="rId20" Type="http://schemas.openxmlformats.org/officeDocument/2006/relationships/slideLayout" Target="../slideLayouts/slideLayout33.xml"/><Relationship Id="rId29" Type="http://schemas.openxmlformats.org/officeDocument/2006/relationships/slideLayout" Target="../slideLayouts/slideLayout42.xml"/><Relationship Id="rId41" Type="http://schemas.openxmlformats.org/officeDocument/2006/relationships/slideLayout" Target="../slideLayouts/slideLayout54.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24" Type="http://schemas.openxmlformats.org/officeDocument/2006/relationships/slideLayout" Target="../slideLayouts/slideLayout37.xml"/><Relationship Id="rId32" Type="http://schemas.openxmlformats.org/officeDocument/2006/relationships/slideLayout" Target="../slideLayouts/slideLayout45.xml"/><Relationship Id="rId37" Type="http://schemas.openxmlformats.org/officeDocument/2006/relationships/slideLayout" Target="../slideLayouts/slideLayout50.xml"/><Relationship Id="rId40" Type="http://schemas.openxmlformats.org/officeDocument/2006/relationships/slideLayout" Target="../slideLayouts/slideLayout53.xml"/><Relationship Id="rId5" Type="http://schemas.openxmlformats.org/officeDocument/2006/relationships/slideLayout" Target="../slideLayouts/slideLayout18.xml"/><Relationship Id="rId15" Type="http://schemas.openxmlformats.org/officeDocument/2006/relationships/slideLayout" Target="../slideLayouts/slideLayout28.xml"/><Relationship Id="rId23" Type="http://schemas.openxmlformats.org/officeDocument/2006/relationships/slideLayout" Target="../slideLayouts/slideLayout36.xml"/><Relationship Id="rId28" Type="http://schemas.openxmlformats.org/officeDocument/2006/relationships/slideLayout" Target="../slideLayouts/slideLayout41.xml"/><Relationship Id="rId36" Type="http://schemas.openxmlformats.org/officeDocument/2006/relationships/slideLayout" Target="../slideLayouts/slideLayout49.xml"/><Relationship Id="rId10" Type="http://schemas.openxmlformats.org/officeDocument/2006/relationships/slideLayout" Target="../slideLayouts/slideLayout23.xml"/><Relationship Id="rId19" Type="http://schemas.openxmlformats.org/officeDocument/2006/relationships/slideLayout" Target="../slideLayouts/slideLayout32.xml"/><Relationship Id="rId31" Type="http://schemas.openxmlformats.org/officeDocument/2006/relationships/slideLayout" Target="../slideLayouts/slideLayout44.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 Id="rId22" Type="http://schemas.openxmlformats.org/officeDocument/2006/relationships/slideLayout" Target="../slideLayouts/slideLayout35.xml"/><Relationship Id="rId27" Type="http://schemas.openxmlformats.org/officeDocument/2006/relationships/slideLayout" Target="../slideLayouts/slideLayout40.xml"/><Relationship Id="rId30" Type="http://schemas.openxmlformats.org/officeDocument/2006/relationships/slideLayout" Target="../slideLayouts/slideLayout43.xml"/><Relationship Id="rId35" Type="http://schemas.openxmlformats.org/officeDocument/2006/relationships/slideLayout" Target="../slideLayouts/slideLayout48.xml"/><Relationship Id="rId43" Type="http://schemas.openxmlformats.org/officeDocument/2006/relationships/image" Target="../media/image2.emf"/><Relationship Id="rId8" Type="http://schemas.openxmlformats.org/officeDocument/2006/relationships/slideLayout" Target="../slideLayouts/slideLayout21.xml"/><Relationship Id="rId3" Type="http://schemas.openxmlformats.org/officeDocument/2006/relationships/slideLayout" Target="../slideLayouts/slideLayout16.xml"/><Relationship Id="rId12" Type="http://schemas.openxmlformats.org/officeDocument/2006/relationships/slideLayout" Target="../slideLayouts/slideLayout25.xml"/><Relationship Id="rId17" Type="http://schemas.openxmlformats.org/officeDocument/2006/relationships/slideLayout" Target="../slideLayouts/slideLayout30.xml"/><Relationship Id="rId25" Type="http://schemas.openxmlformats.org/officeDocument/2006/relationships/slideLayout" Target="../slideLayouts/slideLayout38.xml"/><Relationship Id="rId33" Type="http://schemas.openxmlformats.org/officeDocument/2006/relationships/slideLayout" Target="../slideLayouts/slideLayout46.xml"/><Relationship Id="rId38" Type="http://schemas.openxmlformats.org/officeDocument/2006/relationships/slideLayout" Target="../slideLayouts/slideLayout51.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67.xml"/><Relationship Id="rId18" Type="http://schemas.openxmlformats.org/officeDocument/2006/relationships/slideLayout" Target="../slideLayouts/slideLayout72.xml"/><Relationship Id="rId26" Type="http://schemas.openxmlformats.org/officeDocument/2006/relationships/slideLayout" Target="../slideLayouts/slideLayout80.xml"/><Relationship Id="rId39" Type="http://schemas.openxmlformats.org/officeDocument/2006/relationships/slideLayout" Target="../slideLayouts/slideLayout93.xml"/><Relationship Id="rId21" Type="http://schemas.openxmlformats.org/officeDocument/2006/relationships/slideLayout" Target="../slideLayouts/slideLayout75.xml"/><Relationship Id="rId34" Type="http://schemas.openxmlformats.org/officeDocument/2006/relationships/slideLayout" Target="../slideLayouts/slideLayout88.xml"/><Relationship Id="rId42" Type="http://schemas.openxmlformats.org/officeDocument/2006/relationships/slideLayout" Target="../slideLayouts/slideLayout96.xml"/><Relationship Id="rId47" Type="http://schemas.openxmlformats.org/officeDocument/2006/relationships/slideLayout" Target="../slideLayouts/slideLayout101.xml"/><Relationship Id="rId50" Type="http://schemas.openxmlformats.org/officeDocument/2006/relationships/slideLayout" Target="../slideLayouts/slideLayout104.xml"/><Relationship Id="rId55" Type="http://schemas.openxmlformats.org/officeDocument/2006/relationships/image" Target="../media/image12.svg"/><Relationship Id="rId7" Type="http://schemas.openxmlformats.org/officeDocument/2006/relationships/slideLayout" Target="../slideLayouts/slideLayout61.xml"/><Relationship Id="rId2" Type="http://schemas.openxmlformats.org/officeDocument/2006/relationships/slideLayout" Target="../slideLayouts/slideLayout56.xml"/><Relationship Id="rId16" Type="http://schemas.openxmlformats.org/officeDocument/2006/relationships/slideLayout" Target="../slideLayouts/slideLayout70.xml"/><Relationship Id="rId29" Type="http://schemas.openxmlformats.org/officeDocument/2006/relationships/slideLayout" Target="../slideLayouts/slideLayout83.xml"/><Relationship Id="rId11" Type="http://schemas.openxmlformats.org/officeDocument/2006/relationships/slideLayout" Target="../slideLayouts/slideLayout65.xml"/><Relationship Id="rId24" Type="http://schemas.openxmlformats.org/officeDocument/2006/relationships/slideLayout" Target="../slideLayouts/slideLayout78.xml"/><Relationship Id="rId32" Type="http://schemas.openxmlformats.org/officeDocument/2006/relationships/slideLayout" Target="../slideLayouts/slideLayout86.xml"/><Relationship Id="rId37" Type="http://schemas.openxmlformats.org/officeDocument/2006/relationships/slideLayout" Target="../slideLayouts/slideLayout91.xml"/><Relationship Id="rId40" Type="http://schemas.openxmlformats.org/officeDocument/2006/relationships/slideLayout" Target="../slideLayouts/slideLayout94.xml"/><Relationship Id="rId45" Type="http://schemas.openxmlformats.org/officeDocument/2006/relationships/slideLayout" Target="../slideLayouts/slideLayout99.xml"/><Relationship Id="rId53" Type="http://schemas.openxmlformats.org/officeDocument/2006/relationships/theme" Target="../theme/theme3.xml"/><Relationship Id="rId5" Type="http://schemas.openxmlformats.org/officeDocument/2006/relationships/slideLayout" Target="../slideLayouts/slideLayout59.xml"/><Relationship Id="rId10" Type="http://schemas.openxmlformats.org/officeDocument/2006/relationships/slideLayout" Target="../slideLayouts/slideLayout64.xml"/><Relationship Id="rId19" Type="http://schemas.openxmlformats.org/officeDocument/2006/relationships/slideLayout" Target="../slideLayouts/slideLayout73.xml"/><Relationship Id="rId31" Type="http://schemas.openxmlformats.org/officeDocument/2006/relationships/slideLayout" Target="../slideLayouts/slideLayout85.xml"/><Relationship Id="rId44" Type="http://schemas.openxmlformats.org/officeDocument/2006/relationships/slideLayout" Target="../slideLayouts/slideLayout98.xml"/><Relationship Id="rId52" Type="http://schemas.openxmlformats.org/officeDocument/2006/relationships/slideLayout" Target="../slideLayouts/slideLayout106.xml"/><Relationship Id="rId4" Type="http://schemas.openxmlformats.org/officeDocument/2006/relationships/slideLayout" Target="../slideLayouts/slideLayout58.xml"/><Relationship Id="rId9" Type="http://schemas.openxmlformats.org/officeDocument/2006/relationships/slideLayout" Target="../slideLayouts/slideLayout63.xml"/><Relationship Id="rId14" Type="http://schemas.openxmlformats.org/officeDocument/2006/relationships/slideLayout" Target="../slideLayouts/slideLayout68.xml"/><Relationship Id="rId22" Type="http://schemas.openxmlformats.org/officeDocument/2006/relationships/slideLayout" Target="../slideLayouts/slideLayout76.xml"/><Relationship Id="rId27" Type="http://schemas.openxmlformats.org/officeDocument/2006/relationships/slideLayout" Target="../slideLayouts/slideLayout81.xml"/><Relationship Id="rId30" Type="http://schemas.openxmlformats.org/officeDocument/2006/relationships/slideLayout" Target="../slideLayouts/slideLayout84.xml"/><Relationship Id="rId35" Type="http://schemas.openxmlformats.org/officeDocument/2006/relationships/slideLayout" Target="../slideLayouts/slideLayout89.xml"/><Relationship Id="rId43" Type="http://schemas.openxmlformats.org/officeDocument/2006/relationships/slideLayout" Target="../slideLayouts/slideLayout97.xml"/><Relationship Id="rId48" Type="http://schemas.openxmlformats.org/officeDocument/2006/relationships/slideLayout" Target="../slideLayouts/slideLayout102.xml"/><Relationship Id="rId8" Type="http://schemas.openxmlformats.org/officeDocument/2006/relationships/slideLayout" Target="../slideLayouts/slideLayout62.xml"/><Relationship Id="rId51" Type="http://schemas.openxmlformats.org/officeDocument/2006/relationships/slideLayout" Target="../slideLayouts/slideLayout105.xml"/><Relationship Id="rId3" Type="http://schemas.openxmlformats.org/officeDocument/2006/relationships/slideLayout" Target="../slideLayouts/slideLayout57.xml"/><Relationship Id="rId12" Type="http://schemas.openxmlformats.org/officeDocument/2006/relationships/slideLayout" Target="../slideLayouts/slideLayout66.xml"/><Relationship Id="rId17" Type="http://schemas.openxmlformats.org/officeDocument/2006/relationships/slideLayout" Target="../slideLayouts/slideLayout71.xml"/><Relationship Id="rId25" Type="http://schemas.openxmlformats.org/officeDocument/2006/relationships/slideLayout" Target="../slideLayouts/slideLayout79.xml"/><Relationship Id="rId33" Type="http://schemas.openxmlformats.org/officeDocument/2006/relationships/slideLayout" Target="../slideLayouts/slideLayout87.xml"/><Relationship Id="rId38" Type="http://schemas.openxmlformats.org/officeDocument/2006/relationships/slideLayout" Target="../slideLayouts/slideLayout92.xml"/><Relationship Id="rId46" Type="http://schemas.openxmlformats.org/officeDocument/2006/relationships/slideLayout" Target="../slideLayouts/slideLayout100.xml"/><Relationship Id="rId20" Type="http://schemas.openxmlformats.org/officeDocument/2006/relationships/slideLayout" Target="../slideLayouts/slideLayout74.xml"/><Relationship Id="rId41" Type="http://schemas.openxmlformats.org/officeDocument/2006/relationships/slideLayout" Target="../slideLayouts/slideLayout95.xml"/><Relationship Id="rId54" Type="http://schemas.openxmlformats.org/officeDocument/2006/relationships/image" Target="../media/image11.png"/><Relationship Id="rId1" Type="http://schemas.openxmlformats.org/officeDocument/2006/relationships/slideLayout" Target="../slideLayouts/slideLayout55.xml"/><Relationship Id="rId6" Type="http://schemas.openxmlformats.org/officeDocument/2006/relationships/slideLayout" Target="../slideLayouts/slideLayout60.xml"/><Relationship Id="rId15" Type="http://schemas.openxmlformats.org/officeDocument/2006/relationships/slideLayout" Target="../slideLayouts/slideLayout69.xml"/><Relationship Id="rId23" Type="http://schemas.openxmlformats.org/officeDocument/2006/relationships/slideLayout" Target="../slideLayouts/slideLayout77.xml"/><Relationship Id="rId28" Type="http://schemas.openxmlformats.org/officeDocument/2006/relationships/slideLayout" Target="../slideLayouts/slideLayout82.xml"/><Relationship Id="rId36" Type="http://schemas.openxmlformats.org/officeDocument/2006/relationships/slideLayout" Target="../slideLayouts/slideLayout90.xml"/><Relationship Id="rId49" Type="http://schemas.openxmlformats.org/officeDocument/2006/relationships/slideLayout" Target="../slideLayouts/slideLayout103.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119.xml"/><Relationship Id="rId18" Type="http://schemas.openxmlformats.org/officeDocument/2006/relationships/slideLayout" Target="../slideLayouts/slideLayout124.xml"/><Relationship Id="rId26" Type="http://schemas.openxmlformats.org/officeDocument/2006/relationships/slideLayout" Target="../slideLayouts/slideLayout132.xml"/><Relationship Id="rId39" Type="http://schemas.openxmlformats.org/officeDocument/2006/relationships/slideLayout" Target="../slideLayouts/slideLayout145.xml"/><Relationship Id="rId21" Type="http://schemas.openxmlformats.org/officeDocument/2006/relationships/slideLayout" Target="../slideLayouts/slideLayout127.xml"/><Relationship Id="rId34" Type="http://schemas.openxmlformats.org/officeDocument/2006/relationships/slideLayout" Target="../slideLayouts/slideLayout140.xml"/><Relationship Id="rId42" Type="http://schemas.openxmlformats.org/officeDocument/2006/relationships/slideLayout" Target="../slideLayouts/slideLayout148.xml"/><Relationship Id="rId47" Type="http://schemas.openxmlformats.org/officeDocument/2006/relationships/slideLayout" Target="../slideLayouts/slideLayout153.xml"/><Relationship Id="rId50" Type="http://schemas.openxmlformats.org/officeDocument/2006/relationships/slideLayout" Target="../slideLayouts/slideLayout156.xml"/><Relationship Id="rId7" Type="http://schemas.openxmlformats.org/officeDocument/2006/relationships/slideLayout" Target="../slideLayouts/slideLayout113.xml"/><Relationship Id="rId2" Type="http://schemas.openxmlformats.org/officeDocument/2006/relationships/slideLayout" Target="../slideLayouts/slideLayout108.xml"/><Relationship Id="rId16" Type="http://schemas.openxmlformats.org/officeDocument/2006/relationships/slideLayout" Target="../slideLayouts/slideLayout122.xml"/><Relationship Id="rId29" Type="http://schemas.openxmlformats.org/officeDocument/2006/relationships/slideLayout" Target="../slideLayouts/slideLayout135.xml"/><Relationship Id="rId11" Type="http://schemas.openxmlformats.org/officeDocument/2006/relationships/slideLayout" Target="../slideLayouts/slideLayout117.xml"/><Relationship Id="rId24" Type="http://schemas.openxmlformats.org/officeDocument/2006/relationships/slideLayout" Target="../slideLayouts/slideLayout130.xml"/><Relationship Id="rId32" Type="http://schemas.openxmlformats.org/officeDocument/2006/relationships/slideLayout" Target="../slideLayouts/slideLayout138.xml"/><Relationship Id="rId37" Type="http://schemas.openxmlformats.org/officeDocument/2006/relationships/slideLayout" Target="../slideLayouts/slideLayout143.xml"/><Relationship Id="rId40" Type="http://schemas.openxmlformats.org/officeDocument/2006/relationships/slideLayout" Target="../slideLayouts/slideLayout146.xml"/><Relationship Id="rId45" Type="http://schemas.openxmlformats.org/officeDocument/2006/relationships/slideLayout" Target="../slideLayouts/slideLayout151.xml"/><Relationship Id="rId53" Type="http://schemas.openxmlformats.org/officeDocument/2006/relationships/image" Target="../media/image11.png"/><Relationship Id="rId5" Type="http://schemas.openxmlformats.org/officeDocument/2006/relationships/slideLayout" Target="../slideLayouts/slideLayout111.xml"/><Relationship Id="rId10" Type="http://schemas.openxmlformats.org/officeDocument/2006/relationships/slideLayout" Target="../slideLayouts/slideLayout116.xml"/><Relationship Id="rId19" Type="http://schemas.openxmlformats.org/officeDocument/2006/relationships/slideLayout" Target="../slideLayouts/slideLayout125.xml"/><Relationship Id="rId31" Type="http://schemas.openxmlformats.org/officeDocument/2006/relationships/slideLayout" Target="../slideLayouts/slideLayout137.xml"/><Relationship Id="rId44" Type="http://schemas.openxmlformats.org/officeDocument/2006/relationships/slideLayout" Target="../slideLayouts/slideLayout150.xml"/><Relationship Id="rId52" Type="http://schemas.openxmlformats.org/officeDocument/2006/relationships/theme" Target="../theme/theme4.xml"/><Relationship Id="rId4" Type="http://schemas.openxmlformats.org/officeDocument/2006/relationships/slideLayout" Target="../slideLayouts/slideLayout110.xml"/><Relationship Id="rId9" Type="http://schemas.openxmlformats.org/officeDocument/2006/relationships/slideLayout" Target="../slideLayouts/slideLayout115.xml"/><Relationship Id="rId14" Type="http://schemas.openxmlformats.org/officeDocument/2006/relationships/slideLayout" Target="../slideLayouts/slideLayout120.xml"/><Relationship Id="rId22" Type="http://schemas.openxmlformats.org/officeDocument/2006/relationships/slideLayout" Target="../slideLayouts/slideLayout128.xml"/><Relationship Id="rId27" Type="http://schemas.openxmlformats.org/officeDocument/2006/relationships/slideLayout" Target="../slideLayouts/slideLayout133.xml"/><Relationship Id="rId30" Type="http://schemas.openxmlformats.org/officeDocument/2006/relationships/slideLayout" Target="../slideLayouts/slideLayout136.xml"/><Relationship Id="rId35" Type="http://schemas.openxmlformats.org/officeDocument/2006/relationships/slideLayout" Target="../slideLayouts/slideLayout141.xml"/><Relationship Id="rId43" Type="http://schemas.openxmlformats.org/officeDocument/2006/relationships/slideLayout" Target="../slideLayouts/slideLayout149.xml"/><Relationship Id="rId48" Type="http://schemas.openxmlformats.org/officeDocument/2006/relationships/slideLayout" Target="../slideLayouts/slideLayout154.xml"/><Relationship Id="rId8" Type="http://schemas.openxmlformats.org/officeDocument/2006/relationships/slideLayout" Target="../slideLayouts/slideLayout114.xml"/><Relationship Id="rId51" Type="http://schemas.openxmlformats.org/officeDocument/2006/relationships/slideLayout" Target="../slideLayouts/slideLayout157.xml"/><Relationship Id="rId3" Type="http://schemas.openxmlformats.org/officeDocument/2006/relationships/slideLayout" Target="../slideLayouts/slideLayout109.xml"/><Relationship Id="rId12" Type="http://schemas.openxmlformats.org/officeDocument/2006/relationships/slideLayout" Target="../slideLayouts/slideLayout118.xml"/><Relationship Id="rId17" Type="http://schemas.openxmlformats.org/officeDocument/2006/relationships/slideLayout" Target="../slideLayouts/slideLayout123.xml"/><Relationship Id="rId25" Type="http://schemas.openxmlformats.org/officeDocument/2006/relationships/slideLayout" Target="../slideLayouts/slideLayout131.xml"/><Relationship Id="rId33" Type="http://schemas.openxmlformats.org/officeDocument/2006/relationships/slideLayout" Target="../slideLayouts/slideLayout139.xml"/><Relationship Id="rId38" Type="http://schemas.openxmlformats.org/officeDocument/2006/relationships/slideLayout" Target="../slideLayouts/slideLayout144.xml"/><Relationship Id="rId46" Type="http://schemas.openxmlformats.org/officeDocument/2006/relationships/slideLayout" Target="../slideLayouts/slideLayout152.xml"/><Relationship Id="rId20" Type="http://schemas.openxmlformats.org/officeDocument/2006/relationships/slideLayout" Target="../slideLayouts/slideLayout126.xml"/><Relationship Id="rId41" Type="http://schemas.openxmlformats.org/officeDocument/2006/relationships/slideLayout" Target="../slideLayouts/slideLayout147.xml"/><Relationship Id="rId54" Type="http://schemas.openxmlformats.org/officeDocument/2006/relationships/image" Target="../media/image12.svg"/><Relationship Id="rId1" Type="http://schemas.openxmlformats.org/officeDocument/2006/relationships/slideLayout" Target="../slideLayouts/slideLayout107.xml"/><Relationship Id="rId6" Type="http://schemas.openxmlformats.org/officeDocument/2006/relationships/slideLayout" Target="../slideLayouts/slideLayout112.xml"/><Relationship Id="rId15" Type="http://schemas.openxmlformats.org/officeDocument/2006/relationships/slideLayout" Target="../slideLayouts/slideLayout121.xml"/><Relationship Id="rId23" Type="http://schemas.openxmlformats.org/officeDocument/2006/relationships/slideLayout" Target="../slideLayouts/slideLayout129.xml"/><Relationship Id="rId28" Type="http://schemas.openxmlformats.org/officeDocument/2006/relationships/slideLayout" Target="../slideLayouts/slideLayout134.xml"/><Relationship Id="rId36" Type="http://schemas.openxmlformats.org/officeDocument/2006/relationships/slideLayout" Target="../slideLayouts/slideLayout142.xml"/><Relationship Id="rId49" Type="http://schemas.openxmlformats.org/officeDocument/2006/relationships/slideLayout" Target="../slideLayouts/slideLayout155.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170.xml"/><Relationship Id="rId18" Type="http://schemas.openxmlformats.org/officeDocument/2006/relationships/slideLayout" Target="../slideLayouts/slideLayout175.xml"/><Relationship Id="rId26" Type="http://schemas.openxmlformats.org/officeDocument/2006/relationships/slideLayout" Target="../slideLayouts/slideLayout183.xml"/><Relationship Id="rId39" Type="http://schemas.openxmlformats.org/officeDocument/2006/relationships/slideLayout" Target="../slideLayouts/slideLayout196.xml"/><Relationship Id="rId21" Type="http://schemas.openxmlformats.org/officeDocument/2006/relationships/slideLayout" Target="../slideLayouts/slideLayout178.xml"/><Relationship Id="rId34" Type="http://schemas.openxmlformats.org/officeDocument/2006/relationships/slideLayout" Target="../slideLayouts/slideLayout191.xml"/><Relationship Id="rId42" Type="http://schemas.openxmlformats.org/officeDocument/2006/relationships/slideLayout" Target="../slideLayouts/slideLayout199.xml"/><Relationship Id="rId47" Type="http://schemas.openxmlformats.org/officeDocument/2006/relationships/slideLayout" Target="../slideLayouts/slideLayout204.xml"/><Relationship Id="rId50" Type="http://schemas.openxmlformats.org/officeDocument/2006/relationships/slideLayout" Target="../slideLayouts/slideLayout207.xml"/><Relationship Id="rId55" Type="http://schemas.openxmlformats.org/officeDocument/2006/relationships/slideLayout" Target="../slideLayouts/slideLayout212.xml"/><Relationship Id="rId7" Type="http://schemas.openxmlformats.org/officeDocument/2006/relationships/slideLayout" Target="../slideLayouts/slideLayout164.xml"/><Relationship Id="rId2" Type="http://schemas.openxmlformats.org/officeDocument/2006/relationships/slideLayout" Target="../slideLayouts/slideLayout159.xml"/><Relationship Id="rId16" Type="http://schemas.openxmlformats.org/officeDocument/2006/relationships/slideLayout" Target="../slideLayouts/slideLayout173.xml"/><Relationship Id="rId29" Type="http://schemas.openxmlformats.org/officeDocument/2006/relationships/slideLayout" Target="../slideLayouts/slideLayout186.xml"/><Relationship Id="rId11" Type="http://schemas.openxmlformats.org/officeDocument/2006/relationships/slideLayout" Target="../slideLayouts/slideLayout168.xml"/><Relationship Id="rId24" Type="http://schemas.openxmlformats.org/officeDocument/2006/relationships/slideLayout" Target="../slideLayouts/slideLayout181.xml"/><Relationship Id="rId32" Type="http://schemas.openxmlformats.org/officeDocument/2006/relationships/slideLayout" Target="../slideLayouts/slideLayout189.xml"/><Relationship Id="rId37" Type="http://schemas.openxmlformats.org/officeDocument/2006/relationships/slideLayout" Target="../slideLayouts/slideLayout194.xml"/><Relationship Id="rId40" Type="http://schemas.openxmlformats.org/officeDocument/2006/relationships/slideLayout" Target="../slideLayouts/slideLayout197.xml"/><Relationship Id="rId45" Type="http://schemas.openxmlformats.org/officeDocument/2006/relationships/slideLayout" Target="../slideLayouts/slideLayout202.xml"/><Relationship Id="rId53" Type="http://schemas.openxmlformats.org/officeDocument/2006/relationships/slideLayout" Target="../slideLayouts/slideLayout210.xml"/><Relationship Id="rId5" Type="http://schemas.openxmlformats.org/officeDocument/2006/relationships/slideLayout" Target="../slideLayouts/slideLayout162.xml"/><Relationship Id="rId19" Type="http://schemas.openxmlformats.org/officeDocument/2006/relationships/slideLayout" Target="../slideLayouts/slideLayout176.xml"/><Relationship Id="rId4" Type="http://schemas.openxmlformats.org/officeDocument/2006/relationships/slideLayout" Target="../slideLayouts/slideLayout161.xml"/><Relationship Id="rId9" Type="http://schemas.openxmlformats.org/officeDocument/2006/relationships/slideLayout" Target="../slideLayouts/slideLayout166.xml"/><Relationship Id="rId14" Type="http://schemas.openxmlformats.org/officeDocument/2006/relationships/slideLayout" Target="../slideLayouts/slideLayout171.xml"/><Relationship Id="rId22" Type="http://schemas.openxmlformats.org/officeDocument/2006/relationships/slideLayout" Target="../slideLayouts/slideLayout179.xml"/><Relationship Id="rId27" Type="http://schemas.openxmlformats.org/officeDocument/2006/relationships/slideLayout" Target="../slideLayouts/slideLayout184.xml"/><Relationship Id="rId30" Type="http://schemas.openxmlformats.org/officeDocument/2006/relationships/slideLayout" Target="../slideLayouts/slideLayout187.xml"/><Relationship Id="rId35" Type="http://schemas.openxmlformats.org/officeDocument/2006/relationships/slideLayout" Target="../slideLayouts/slideLayout192.xml"/><Relationship Id="rId43" Type="http://schemas.openxmlformats.org/officeDocument/2006/relationships/slideLayout" Target="../slideLayouts/slideLayout200.xml"/><Relationship Id="rId48" Type="http://schemas.openxmlformats.org/officeDocument/2006/relationships/slideLayout" Target="../slideLayouts/slideLayout205.xml"/><Relationship Id="rId56" Type="http://schemas.openxmlformats.org/officeDocument/2006/relationships/theme" Target="../theme/theme5.xml"/><Relationship Id="rId8" Type="http://schemas.openxmlformats.org/officeDocument/2006/relationships/slideLayout" Target="../slideLayouts/slideLayout165.xml"/><Relationship Id="rId51" Type="http://schemas.openxmlformats.org/officeDocument/2006/relationships/slideLayout" Target="../slideLayouts/slideLayout208.xml"/><Relationship Id="rId3" Type="http://schemas.openxmlformats.org/officeDocument/2006/relationships/slideLayout" Target="../slideLayouts/slideLayout160.xml"/><Relationship Id="rId12" Type="http://schemas.openxmlformats.org/officeDocument/2006/relationships/slideLayout" Target="../slideLayouts/slideLayout169.xml"/><Relationship Id="rId17" Type="http://schemas.openxmlformats.org/officeDocument/2006/relationships/slideLayout" Target="../slideLayouts/slideLayout174.xml"/><Relationship Id="rId25" Type="http://schemas.openxmlformats.org/officeDocument/2006/relationships/slideLayout" Target="../slideLayouts/slideLayout182.xml"/><Relationship Id="rId33" Type="http://schemas.openxmlformats.org/officeDocument/2006/relationships/slideLayout" Target="../slideLayouts/slideLayout190.xml"/><Relationship Id="rId38" Type="http://schemas.openxmlformats.org/officeDocument/2006/relationships/slideLayout" Target="../slideLayouts/slideLayout195.xml"/><Relationship Id="rId46" Type="http://schemas.openxmlformats.org/officeDocument/2006/relationships/slideLayout" Target="../slideLayouts/slideLayout203.xml"/><Relationship Id="rId20" Type="http://schemas.openxmlformats.org/officeDocument/2006/relationships/slideLayout" Target="../slideLayouts/slideLayout177.xml"/><Relationship Id="rId41" Type="http://schemas.openxmlformats.org/officeDocument/2006/relationships/slideLayout" Target="../slideLayouts/slideLayout198.xml"/><Relationship Id="rId54" Type="http://schemas.openxmlformats.org/officeDocument/2006/relationships/slideLayout" Target="../slideLayouts/slideLayout211.xml"/><Relationship Id="rId1" Type="http://schemas.openxmlformats.org/officeDocument/2006/relationships/slideLayout" Target="../slideLayouts/slideLayout158.xml"/><Relationship Id="rId6" Type="http://schemas.openxmlformats.org/officeDocument/2006/relationships/slideLayout" Target="../slideLayouts/slideLayout163.xml"/><Relationship Id="rId15" Type="http://schemas.openxmlformats.org/officeDocument/2006/relationships/slideLayout" Target="../slideLayouts/slideLayout172.xml"/><Relationship Id="rId23" Type="http://schemas.openxmlformats.org/officeDocument/2006/relationships/slideLayout" Target="../slideLayouts/slideLayout180.xml"/><Relationship Id="rId28" Type="http://schemas.openxmlformats.org/officeDocument/2006/relationships/slideLayout" Target="../slideLayouts/slideLayout185.xml"/><Relationship Id="rId36" Type="http://schemas.openxmlformats.org/officeDocument/2006/relationships/slideLayout" Target="../slideLayouts/slideLayout193.xml"/><Relationship Id="rId49" Type="http://schemas.openxmlformats.org/officeDocument/2006/relationships/slideLayout" Target="../slideLayouts/slideLayout206.xml"/><Relationship Id="rId57" Type="http://schemas.openxmlformats.org/officeDocument/2006/relationships/image" Target="../media/image32.png"/><Relationship Id="rId10" Type="http://schemas.openxmlformats.org/officeDocument/2006/relationships/slideLayout" Target="../slideLayouts/slideLayout167.xml"/><Relationship Id="rId31" Type="http://schemas.openxmlformats.org/officeDocument/2006/relationships/slideLayout" Target="../slideLayouts/slideLayout188.xml"/><Relationship Id="rId44" Type="http://schemas.openxmlformats.org/officeDocument/2006/relationships/slideLayout" Target="../slideLayouts/slideLayout201.xml"/><Relationship Id="rId52" Type="http://schemas.openxmlformats.org/officeDocument/2006/relationships/slideLayout" Target="../slideLayouts/slideLayout209.xml"/></Relationships>
</file>

<file path=ppt/slideMasters/_rels/slideMaster6.xml.rels><?xml version="1.0" encoding="UTF-8" standalone="yes"?>
<Relationships xmlns="http://schemas.openxmlformats.org/package/2006/relationships"><Relationship Id="rId26" Type="http://schemas.openxmlformats.org/officeDocument/2006/relationships/slideLayout" Target="../slideLayouts/slideLayout238.xml"/><Relationship Id="rId21" Type="http://schemas.openxmlformats.org/officeDocument/2006/relationships/slideLayout" Target="../slideLayouts/slideLayout233.xml"/><Relationship Id="rId42" Type="http://schemas.openxmlformats.org/officeDocument/2006/relationships/slideLayout" Target="../slideLayouts/slideLayout254.xml"/><Relationship Id="rId47" Type="http://schemas.openxmlformats.org/officeDocument/2006/relationships/slideLayout" Target="../slideLayouts/slideLayout259.xml"/><Relationship Id="rId63" Type="http://schemas.openxmlformats.org/officeDocument/2006/relationships/slideLayout" Target="../slideLayouts/slideLayout275.xml"/><Relationship Id="rId68" Type="http://schemas.openxmlformats.org/officeDocument/2006/relationships/slideLayout" Target="../slideLayouts/slideLayout280.xml"/><Relationship Id="rId2" Type="http://schemas.openxmlformats.org/officeDocument/2006/relationships/slideLayout" Target="../slideLayouts/slideLayout214.xml"/><Relationship Id="rId16" Type="http://schemas.openxmlformats.org/officeDocument/2006/relationships/slideLayout" Target="../slideLayouts/slideLayout228.xml"/><Relationship Id="rId29" Type="http://schemas.openxmlformats.org/officeDocument/2006/relationships/slideLayout" Target="../slideLayouts/slideLayout241.xml"/><Relationship Id="rId11" Type="http://schemas.openxmlformats.org/officeDocument/2006/relationships/slideLayout" Target="../slideLayouts/slideLayout223.xml"/><Relationship Id="rId24" Type="http://schemas.openxmlformats.org/officeDocument/2006/relationships/slideLayout" Target="../slideLayouts/slideLayout236.xml"/><Relationship Id="rId32" Type="http://schemas.openxmlformats.org/officeDocument/2006/relationships/slideLayout" Target="../slideLayouts/slideLayout244.xml"/><Relationship Id="rId37" Type="http://schemas.openxmlformats.org/officeDocument/2006/relationships/slideLayout" Target="../slideLayouts/slideLayout249.xml"/><Relationship Id="rId40" Type="http://schemas.openxmlformats.org/officeDocument/2006/relationships/slideLayout" Target="../slideLayouts/slideLayout252.xml"/><Relationship Id="rId45" Type="http://schemas.openxmlformats.org/officeDocument/2006/relationships/slideLayout" Target="../slideLayouts/slideLayout257.xml"/><Relationship Id="rId53" Type="http://schemas.openxmlformats.org/officeDocument/2006/relationships/slideLayout" Target="../slideLayouts/slideLayout265.xml"/><Relationship Id="rId58" Type="http://schemas.openxmlformats.org/officeDocument/2006/relationships/slideLayout" Target="../slideLayouts/slideLayout270.xml"/><Relationship Id="rId66" Type="http://schemas.openxmlformats.org/officeDocument/2006/relationships/slideLayout" Target="../slideLayouts/slideLayout278.xml"/><Relationship Id="rId74" Type="http://schemas.openxmlformats.org/officeDocument/2006/relationships/slideLayout" Target="../slideLayouts/slideLayout286.xml"/><Relationship Id="rId5" Type="http://schemas.openxmlformats.org/officeDocument/2006/relationships/slideLayout" Target="../slideLayouts/slideLayout217.xml"/><Relationship Id="rId61" Type="http://schemas.openxmlformats.org/officeDocument/2006/relationships/slideLayout" Target="../slideLayouts/slideLayout273.xml"/><Relationship Id="rId19" Type="http://schemas.openxmlformats.org/officeDocument/2006/relationships/slideLayout" Target="../slideLayouts/slideLayout231.xml"/><Relationship Id="rId14" Type="http://schemas.openxmlformats.org/officeDocument/2006/relationships/slideLayout" Target="../slideLayouts/slideLayout226.xml"/><Relationship Id="rId22" Type="http://schemas.openxmlformats.org/officeDocument/2006/relationships/slideLayout" Target="../slideLayouts/slideLayout234.xml"/><Relationship Id="rId27" Type="http://schemas.openxmlformats.org/officeDocument/2006/relationships/slideLayout" Target="../slideLayouts/slideLayout239.xml"/><Relationship Id="rId30" Type="http://schemas.openxmlformats.org/officeDocument/2006/relationships/slideLayout" Target="../slideLayouts/slideLayout242.xml"/><Relationship Id="rId35" Type="http://schemas.openxmlformats.org/officeDocument/2006/relationships/slideLayout" Target="../slideLayouts/slideLayout247.xml"/><Relationship Id="rId43" Type="http://schemas.openxmlformats.org/officeDocument/2006/relationships/slideLayout" Target="../slideLayouts/slideLayout255.xml"/><Relationship Id="rId48" Type="http://schemas.openxmlformats.org/officeDocument/2006/relationships/slideLayout" Target="../slideLayouts/slideLayout260.xml"/><Relationship Id="rId56" Type="http://schemas.openxmlformats.org/officeDocument/2006/relationships/slideLayout" Target="../slideLayouts/slideLayout268.xml"/><Relationship Id="rId64" Type="http://schemas.openxmlformats.org/officeDocument/2006/relationships/slideLayout" Target="../slideLayouts/slideLayout276.xml"/><Relationship Id="rId69" Type="http://schemas.openxmlformats.org/officeDocument/2006/relationships/slideLayout" Target="../slideLayouts/slideLayout281.xml"/><Relationship Id="rId8" Type="http://schemas.openxmlformats.org/officeDocument/2006/relationships/slideLayout" Target="../slideLayouts/slideLayout220.xml"/><Relationship Id="rId51" Type="http://schemas.openxmlformats.org/officeDocument/2006/relationships/slideLayout" Target="../slideLayouts/slideLayout263.xml"/><Relationship Id="rId72" Type="http://schemas.openxmlformats.org/officeDocument/2006/relationships/slideLayout" Target="../slideLayouts/slideLayout284.xml"/><Relationship Id="rId3" Type="http://schemas.openxmlformats.org/officeDocument/2006/relationships/slideLayout" Target="../slideLayouts/slideLayout215.xml"/><Relationship Id="rId12" Type="http://schemas.openxmlformats.org/officeDocument/2006/relationships/slideLayout" Target="../slideLayouts/slideLayout224.xml"/><Relationship Id="rId17" Type="http://schemas.openxmlformats.org/officeDocument/2006/relationships/slideLayout" Target="../slideLayouts/slideLayout229.xml"/><Relationship Id="rId25" Type="http://schemas.openxmlformats.org/officeDocument/2006/relationships/slideLayout" Target="../slideLayouts/slideLayout237.xml"/><Relationship Id="rId33" Type="http://schemas.openxmlformats.org/officeDocument/2006/relationships/slideLayout" Target="../slideLayouts/slideLayout245.xml"/><Relationship Id="rId38" Type="http://schemas.openxmlformats.org/officeDocument/2006/relationships/slideLayout" Target="../slideLayouts/slideLayout250.xml"/><Relationship Id="rId46" Type="http://schemas.openxmlformats.org/officeDocument/2006/relationships/slideLayout" Target="../slideLayouts/slideLayout258.xml"/><Relationship Id="rId59" Type="http://schemas.openxmlformats.org/officeDocument/2006/relationships/slideLayout" Target="../slideLayouts/slideLayout271.xml"/><Relationship Id="rId67" Type="http://schemas.openxmlformats.org/officeDocument/2006/relationships/slideLayout" Target="../slideLayouts/slideLayout279.xml"/><Relationship Id="rId20" Type="http://schemas.openxmlformats.org/officeDocument/2006/relationships/slideLayout" Target="../slideLayouts/slideLayout232.xml"/><Relationship Id="rId41" Type="http://schemas.openxmlformats.org/officeDocument/2006/relationships/slideLayout" Target="../slideLayouts/slideLayout253.xml"/><Relationship Id="rId54" Type="http://schemas.openxmlformats.org/officeDocument/2006/relationships/slideLayout" Target="../slideLayouts/slideLayout266.xml"/><Relationship Id="rId62" Type="http://schemas.openxmlformats.org/officeDocument/2006/relationships/slideLayout" Target="../slideLayouts/slideLayout274.xml"/><Relationship Id="rId70" Type="http://schemas.openxmlformats.org/officeDocument/2006/relationships/slideLayout" Target="../slideLayouts/slideLayout282.xml"/><Relationship Id="rId75" Type="http://schemas.openxmlformats.org/officeDocument/2006/relationships/theme" Target="../theme/theme6.xml"/><Relationship Id="rId1" Type="http://schemas.openxmlformats.org/officeDocument/2006/relationships/slideLayout" Target="../slideLayouts/slideLayout213.xml"/><Relationship Id="rId6" Type="http://schemas.openxmlformats.org/officeDocument/2006/relationships/slideLayout" Target="../slideLayouts/slideLayout218.xml"/><Relationship Id="rId15" Type="http://schemas.openxmlformats.org/officeDocument/2006/relationships/slideLayout" Target="../slideLayouts/slideLayout227.xml"/><Relationship Id="rId23" Type="http://schemas.openxmlformats.org/officeDocument/2006/relationships/slideLayout" Target="../slideLayouts/slideLayout235.xml"/><Relationship Id="rId28" Type="http://schemas.openxmlformats.org/officeDocument/2006/relationships/slideLayout" Target="../slideLayouts/slideLayout240.xml"/><Relationship Id="rId36" Type="http://schemas.openxmlformats.org/officeDocument/2006/relationships/slideLayout" Target="../slideLayouts/slideLayout248.xml"/><Relationship Id="rId49" Type="http://schemas.openxmlformats.org/officeDocument/2006/relationships/slideLayout" Target="../slideLayouts/slideLayout261.xml"/><Relationship Id="rId57" Type="http://schemas.openxmlformats.org/officeDocument/2006/relationships/slideLayout" Target="../slideLayouts/slideLayout269.xml"/><Relationship Id="rId10" Type="http://schemas.openxmlformats.org/officeDocument/2006/relationships/slideLayout" Target="../slideLayouts/slideLayout222.xml"/><Relationship Id="rId31" Type="http://schemas.openxmlformats.org/officeDocument/2006/relationships/slideLayout" Target="../slideLayouts/slideLayout243.xml"/><Relationship Id="rId44" Type="http://schemas.openxmlformats.org/officeDocument/2006/relationships/slideLayout" Target="../slideLayouts/slideLayout256.xml"/><Relationship Id="rId52" Type="http://schemas.openxmlformats.org/officeDocument/2006/relationships/slideLayout" Target="../slideLayouts/slideLayout264.xml"/><Relationship Id="rId60" Type="http://schemas.openxmlformats.org/officeDocument/2006/relationships/slideLayout" Target="../slideLayouts/slideLayout272.xml"/><Relationship Id="rId65" Type="http://schemas.openxmlformats.org/officeDocument/2006/relationships/slideLayout" Target="../slideLayouts/slideLayout277.xml"/><Relationship Id="rId73" Type="http://schemas.openxmlformats.org/officeDocument/2006/relationships/slideLayout" Target="../slideLayouts/slideLayout285.xml"/><Relationship Id="rId4" Type="http://schemas.openxmlformats.org/officeDocument/2006/relationships/slideLayout" Target="../slideLayouts/slideLayout216.xml"/><Relationship Id="rId9" Type="http://schemas.openxmlformats.org/officeDocument/2006/relationships/slideLayout" Target="../slideLayouts/slideLayout221.xml"/><Relationship Id="rId13" Type="http://schemas.openxmlformats.org/officeDocument/2006/relationships/slideLayout" Target="../slideLayouts/slideLayout225.xml"/><Relationship Id="rId18" Type="http://schemas.openxmlformats.org/officeDocument/2006/relationships/slideLayout" Target="../slideLayouts/slideLayout230.xml"/><Relationship Id="rId39" Type="http://schemas.openxmlformats.org/officeDocument/2006/relationships/slideLayout" Target="../slideLayouts/slideLayout251.xml"/><Relationship Id="rId34" Type="http://schemas.openxmlformats.org/officeDocument/2006/relationships/slideLayout" Target="../slideLayouts/slideLayout246.xml"/><Relationship Id="rId50" Type="http://schemas.openxmlformats.org/officeDocument/2006/relationships/slideLayout" Target="../slideLayouts/slideLayout262.xml"/><Relationship Id="rId55" Type="http://schemas.openxmlformats.org/officeDocument/2006/relationships/slideLayout" Target="../slideLayouts/slideLayout267.xml"/><Relationship Id="rId76" Type="http://schemas.openxmlformats.org/officeDocument/2006/relationships/image" Target="../media/image2.emf"/><Relationship Id="rId7" Type="http://schemas.openxmlformats.org/officeDocument/2006/relationships/slideLayout" Target="../slideLayouts/slideLayout219.xml"/><Relationship Id="rId71" Type="http://schemas.openxmlformats.org/officeDocument/2006/relationships/slideLayout" Target="../slideLayouts/slideLayout28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924788A-B942-421A-A1F3-50551D30491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6D6EC2E-D110-4C5B-A54F-B29526C751C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737EC1C-C262-4603-A14E-3F655869FEF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49DAA6C-2E91-4CBB-9586-153CA634C7D5}" type="datetimeFigureOut">
              <a:rPr lang="en-US" smtClean="0"/>
              <a:t>5/25/2023</a:t>
            </a:fld>
            <a:endParaRPr lang="en-US"/>
          </a:p>
        </p:txBody>
      </p:sp>
      <p:sp>
        <p:nvSpPr>
          <p:cNvPr id="5" name="Footer Placeholder 4">
            <a:extLst>
              <a:ext uri="{FF2B5EF4-FFF2-40B4-BE49-F238E27FC236}">
                <a16:creationId xmlns:a16="http://schemas.microsoft.com/office/drawing/2014/main" id="{5CD636D6-750F-4196-ADCE-5FF453902EC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4CB4047-A805-465F-8139-7BAF0D9A503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14BD4E4-050E-4ACB-8A89-31FCB16D7A60}" type="slidenum">
              <a:rPr lang="en-US" smtClean="0"/>
              <a:t>‹#›</a:t>
            </a:fld>
            <a:endParaRPr lang="en-US"/>
          </a:p>
        </p:txBody>
      </p:sp>
    </p:spTree>
    <p:extLst>
      <p:ext uri="{BB962C8B-B14F-4D97-AF65-F5344CB8AC3E}">
        <p14:creationId xmlns:p14="http://schemas.microsoft.com/office/powerpoint/2010/main" val="15216682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939" r:id="rId12"/>
    <p:sldLayoutId id="2147483940"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3"/>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636523133"/>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49" name="Graphic 48">
            <a:extLst>
              <a:ext uri="{FF2B5EF4-FFF2-40B4-BE49-F238E27FC236}">
                <a16:creationId xmlns:a16="http://schemas.microsoft.com/office/drawing/2014/main" id="{B36951B0-9DD1-9642-A782-90F1E7DB8FAA}"/>
              </a:ext>
            </a:extLst>
          </p:cNvPr>
          <p:cNvPicPr>
            <a:picLocks noChangeAspect="1"/>
          </p:cNvPicPr>
          <p:nvPr userDrawn="1"/>
        </p:nvPicPr>
        <p:blipFill>
          <a:blip r:embed="rId54">
            <a:extLst>
              <a:ext uri="{96DAC541-7B7A-43D3-8B79-37D633B846F1}">
                <asvg:svgBlip xmlns:asvg="http://schemas.microsoft.com/office/drawing/2016/SVG/main" r:embed="rId55"/>
              </a:ext>
            </a:extLst>
          </a:blip>
          <a:stretch>
            <a:fillRect/>
          </a:stretch>
        </p:blipFill>
        <p:spPr>
          <a:xfrm rot="5400000">
            <a:off x="9494791" y="2855691"/>
            <a:ext cx="6858001" cy="1146617"/>
          </a:xfrm>
          <a:prstGeom prst="rect">
            <a:avLst/>
          </a:prstGeom>
        </p:spPr>
      </p:pic>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582454401"/>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 id="2147483714" r:id="rId12"/>
    <p:sldLayoutId id="2147483715" r:id="rId13"/>
    <p:sldLayoutId id="2147483716" r:id="rId14"/>
    <p:sldLayoutId id="2147483717" r:id="rId15"/>
    <p:sldLayoutId id="2147483718" r:id="rId16"/>
    <p:sldLayoutId id="2147483719" r:id="rId17"/>
    <p:sldLayoutId id="2147483720" r:id="rId18"/>
    <p:sldLayoutId id="2147483721" r:id="rId19"/>
    <p:sldLayoutId id="2147483722" r:id="rId20"/>
    <p:sldLayoutId id="2147483723" r:id="rId21"/>
    <p:sldLayoutId id="2147483724" r:id="rId22"/>
    <p:sldLayoutId id="2147483725" r:id="rId23"/>
    <p:sldLayoutId id="2147483726" r:id="rId24"/>
    <p:sldLayoutId id="2147483727" r:id="rId25"/>
    <p:sldLayoutId id="2147483728" r:id="rId26"/>
    <p:sldLayoutId id="2147483729" r:id="rId27"/>
    <p:sldLayoutId id="2147483730" r:id="rId28"/>
    <p:sldLayoutId id="2147483731" r:id="rId29"/>
    <p:sldLayoutId id="2147483732" r:id="rId30"/>
    <p:sldLayoutId id="2147483733" r:id="rId31"/>
    <p:sldLayoutId id="2147483734" r:id="rId32"/>
    <p:sldLayoutId id="2147483735" r:id="rId33"/>
    <p:sldLayoutId id="2147483736" r:id="rId34"/>
    <p:sldLayoutId id="2147483737" r:id="rId35"/>
    <p:sldLayoutId id="2147483738" r:id="rId36"/>
    <p:sldLayoutId id="2147483739" r:id="rId37"/>
    <p:sldLayoutId id="2147483740" r:id="rId38"/>
    <p:sldLayoutId id="2147483741" r:id="rId39"/>
    <p:sldLayoutId id="2147483742" r:id="rId40"/>
    <p:sldLayoutId id="2147483743" r:id="rId41"/>
    <p:sldLayoutId id="2147483744" r:id="rId42"/>
    <p:sldLayoutId id="2147483745" r:id="rId43"/>
    <p:sldLayoutId id="2147483746" r:id="rId44"/>
    <p:sldLayoutId id="2147483747" r:id="rId45"/>
    <p:sldLayoutId id="2147483748" r:id="rId46"/>
    <p:sldLayoutId id="2147483749" r:id="rId47"/>
    <p:sldLayoutId id="2147483750" r:id="rId48"/>
    <p:sldLayoutId id="2147483751" r:id="rId49"/>
    <p:sldLayoutId id="2147483752" r:id="rId50"/>
    <p:sldLayoutId id="2147483753" r:id="rId51"/>
    <p:sldLayoutId id="2147483754" r:id="rId5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9" name="Graphic 48">
            <a:extLst>
              <a:ext uri="{FF2B5EF4-FFF2-40B4-BE49-F238E27FC236}">
                <a16:creationId xmlns:a16="http://schemas.microsoft.com/office/drawing/2014/main" id="{B7B3E92D-F8BE-434E-A06A-EEEAF40CE24F}"/>
              </a:ext>
              <a:ext uri="{C183D7F6-B498-43B3-948B-1728B52AA6E4}">
                <adec:decorative xmlns:adec="http://schemas.microsoft.com/office/drawing/2017/decorative" val="1"/>
              </a:ext>
            </a:extLst>
          </p:cNvPr>
          <p:cNvPicPr>
            <a:picLocks noChangeAspect="1"/>
          </p:cNvPicPr>
          <p:nvPr userDrawn="1"/>
        </p:nvPicPr>
        <p:blipFill>
          <a:blip r:embed="rId53">
            <a:extLst>
              <a:ext uri="{96DAC541-7B7A-43D3-8B79-37D633B846F1}">
                <asvg:svgBlip xmlns:asvg="http://schemas.microsoft.com/office/drawing/2016/SVG/main" r:embed="rId54"/>
              </a:ext>
            </a:extLst>
          </a:blip>
          <a:stretch>
            <a:fillRect/>
          </a:stretch>
        </p:blipFill>
        <p:spPr>
          <a:xfrm rot="5400000">
            <a:off x="9540593" y="2806924"/>
            <a:ext cx="6858001" cy="1146617"/>
          </a:xfrm>
          <a:prstGeom prst="rect">
            <a:avLst/>
          </a:prstGeom>
        </p:spPr>
      </p:pic>
    </p:spTree>
    <p:extLst>
      <p:ext uri="{BB962C8B-B14F-4D97-AF65-F5344CB8AC3E}">
        <p14:creationId xmlns:p14="http://schemas.microsoft.com/office/powerpoint/2010/main" val="3918753392"/>
      </p:ext>
    </p:extLst>
  </p:cSld>
  <p:clrMap bg1="lt1" tx1="dk1" bg2="lt2" tx2="dk2" accent1="accent1" accent2="accent2" accent3="accent3" accent4="accent4" accent5="accent5" accent6="accent6" hlink="hlink" folHlink="folHlink"/>
  <p:sldLayoutIdLst>
    <p:sldLayoutId id="2147483756" r:id="rId1"/>
    <p:sldLayoutId id="2147483757" r:id="rId2"/>
    <p:sldLayoutId id="2147483758" r:id="rId3"/>
    <p:sldLayoutId id="2147483759" r:id="rId4"/>
    <p:sldLayoutId id="2147483760" r:id="rId5"/>
    <p:sldLayoutId id="2147483761" r:id="rId6"/>
    <p:sldLayoutId id="2147483762" r:id="rId7"/>
    <p:sldLayoutId id="2147483763" r:id="rId8"/>
    <p:sldLayoutId id="2147483764" r:id="rId9"/>
    <p:sldLayoutId id="2147483765" r:id="rId10"/>
    <p:sldLayoutId id="2147483766" r:id="rId11"/>
    <p:sldLayoutId id="2147483767" r:id="rId12"/>
    <p:sldLayoutId id="2147483768" r:id="rId13"/>
    <p:sldLayoutId id="2147483769" r:id="rId14"/>
    <p:sldLayoutId id="2147483770" r:id="rId15"/>
    <p:sldLayoutId id="2147483771" r:id="rId16"/>
    <p:sldLayoutId id="2147483772" r:id="rId17"/>
    <p:sldLayoutId id="2147483773" r:id="rId18"/>
    <p:sldLayoutId id="2147483774" r:id="rId19"/>
    <p:sldLayoutId id="2147483775" r:id="rId20"/>
    <p:sldLayoutId id="2147483776" r:id="rId21"/>
    <p:sldLayoutId id="2147483777" r:id="rId22"/>
    <p:sldLayoutId id="2147483778" r:id="rId23"/>
    <p:sldLayoutId id="2147483779" r:id="rId24"/>
    <p:sldLayoutId id="2147483780" r:id="rId25"/>
    <p:sldLayoutId id="2147483781" r:id="rId26"/>
    <p:sldLayoutId id="2147483782" r:id="rId27"/>
    <p:sldLayoutId id="2147483783" r:id="rId28"/>
    <p:sldLayoutId id="2147483784" r:id="rId29"/>
    <p:sldLayoutId id="2147483785" r:id="rId30"/>
    <p:sldLayoutId id="2147483786" r:id="rId31"/>
    <p:sldLayoutId id="2147483787" r:id="rId32"/>
    <p:sldLayoutId id="2147483788" r:id="rId33"/>
    <p:sldLayoutId id="2147483789" r:id="rId34"/>
    <p:sldLayoutId id="2147483790" r:id="rId35"/>
    <p:sldLayoutId id="2147483791" r:id="rId36"/>
    <p:sldLayoutId id="2147483792" r:id="rId37"/>
    <p:sldLayoutId id="2147483793" r:id="rId38"/>
    <p:sldLayoutId id="2147483794" r:id="rId39"/>
    <p:sldLayoutId id="2147483795" r:id="rId40"/>
    <p:sldLayoutId id="2147483796" r:id="rId41"/>
    <p:sldLayoutId id="2147483797" r:id="rId42"/>
    <p:sldLayoutId id="2147483798" r:id="rId43"/>
    <p:sldLayoutId id="2147483799" r:id="rId44"/>
    <p:sldLayoutId id="2147483800" r:id="rId45"/>
    <p:sldLayoutId id="2147483801" r:id="rId46"/>
    <p:sldLayoutId id="2147483802" r:id="rId47"/>
    <p:sldLayoutId id="2147483803" r:id="rId48"/>
    <p:sldLayoutId id="2147483804" r:id="rId49"/>
    <p:sldLayoutId id="2147483805" r:id="rId50"/>
    <p:sldLayoutId id="2147483806" r:id="rId5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flip="none" rotWithShape="1">
            <a:gsLst>
              <a:gs pos="82000">
                <a:schemeClr val="accent1"/>
              </a:gs>
              <a:gs pos="0">
                <a:schemeClr val="accent1"/>
              </a:gs>
            </a:gsLst>
            <a:lin ang="2700000" scaled="1"/>
            <a:tileRect/>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flip="none" rotWithShape="1">
            <a:gsLst>
              <a:gs pos="82000">
                <a:schemeClr val="tx1"/>
              </a:gs>
              <a:gs pos="0">
                <a:schemeClr val="tx1"/>
              </a:gs>
            </a:gsLst>
            <a:lin ang="2700000" scaled="1"/>
            <a:tileRect/>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flip="none" rotWithShape="1">
            <a:gsLst>
              <a:gs pos="82000">
                <a:schemeClr val="tx1"/>
              </a:gs>
              <a:gs pos="0">
                <a:schemeClr val="tx1"/>
              </a:gs>
            </a:gsLst>
            <a:lin ang="2700000" scaled="1"/>
            <a:tileRect/>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flip="none" rotWithShape="1">
            <a:gsLst>
              <a:gs pos="82000">
                <a:schemeClr val="tx1"/>
              </a:gs>
              <a:gs pos="0">
                <a:schemeClr val="tx1"/>
              </a:gs>
            </a:gsLst>
            <a:lin ang="2700000" scaled="1"/>
            <a:tileRect/>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flip="none" rotWithShape="1">
            <a:gsLst>
              <a:gs pos="82000">
                <a:schemeClr val="tx1"/>
              </a:gs>
              <a:gs pos="0">
                <a:schemeClr val="tx1"/>
              </a:gs>
            </a:gsLst>
            <a:lin ang="2700000" scaled="1"/>
            <a:tileRect/>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flip="none" rotWithShape="1">
            <a:gsLst>
              <a:gs pos="82000">
                <a:schemeClr val="tx1"/>
              </a:gs>
              <a:gs pos="0">
                <a:schemeClr val="tx1"/>
              </a:gs>
            </a:gsLst>
            <a:lin ang="2700000" scaled="1"/>
            <a:tileRect/>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6" y="336252"/>
            <a:ext cx="11306469"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6" y="1817560"/>
            <a:ext cx="11306469" cy="2102608"/>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pic>
        <p:nvPicPr>
          <p:cNvPr id="14" name="Picture 13" descr="A screenshot of a cell phone&#10;&#10;Description generated with very high confidence">
            <a:extLst>
              <a:ext uri="{FF2B5EF4-FFF2-40B4-BE49-F238E27FC236}">
                <a16:creationId xmlns:a16="http://schemas.microsoft.com/office/drawing/2014/main" id="{B458F08C-E145-410B-B71F-F971408D4FA6}"/>
              </a:ext>
            </a:extLst>
          </p:cNvPr>
          <p:cNvPicPr>
            <a:picLocks noChangeAspect="1"/>
          </p:cNvPicPr>
          <p:nvPr/>
        </p:nvPicPr>
        <p:blipFill rotWithShape="1">
          <a:blip r:embed="rId57" cstate="print">
            <a:extLst>
              <a:ext uri="{28A0092B-C50C-407E-A947-70E740481C1C}">
                <a14:useLocalDpi xmlns:a14="http://schemas.microsoft.com/office/drawing/2010/main"/>
              </a:ext>
            </a:extLst>
          </a:blip>
          <a:srcRect b="249"/>
          <a:stretch/>
        </p:blipFill>
        <p:spPr>
          <a:xfrm>
            <a:off x="12293068" y="0"/>
            <a:ext cx="669495" cy="6858000"/>
          </a:xfrm>
          <a:prstGeom prst="rect">
            <a:avLst/>
          </a:prstGeom>
        </p:spPr>
      </p:pic>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40" y="6450195"/>
            <a:ext cx="11586711" cy="118296"/>
          </a:xfrm>
          <a:prstGeom prst="rect">
            <a:avLst/>
          </a:prstGeom>
        </p:spPr>
        <p:txBody>
          <a:bodyPr vert="horz" lIns="91440" tIns="45720" rIns="91440" bIns="45720" numCol="2" rtlCol="0" anchor="ctr"/>
          <a:lstStyle>
            <a:lvl1pPr algn="l">
              <a:defRPr sz="60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3887644413"/>
      </p:ext>
    </p:extLst>
  </p:cSld>
  <p:clrMap bg1="lt1" tx1="dk1" bg2="lt2" tx2="dk2" accent1="accent1" accent2="accent2" accent3="accent3" accent4="accent4" accent5="accent5" accent6="accent6" hlink="hlink" folHlink="folHlink"/>
  <p:sldLayoutIdLst>
    <p:sldLayoutId id="2147483808" r:id="rId1"/>
    <p:sldLayoutId id="2147483809" r:id="rId2"/>
    <p:sldLayoutId id="2147483810" r:id="rId3"/>
    <p:sldLayoutId id="2147483811" r:id="rId4"/>
    <p:sldLayoutId id="2147483812" r:id="rId5"/>
    <p:sldLayoutId id="2147483813" r:id="rId6"/>
    <p:sldLayoutId id="2147483814" r:id="rId7"/>
    <p:sldLayoutId id="2147483815" r:id="rId8"/>
    <p:sldLayoutId id="2147483816" r:id="rId9"/>
    <p:sldLayoutId id="2147483817" r:id="rId10"/>
    <p:sldLayoutId id="2147483818" r:id="rId11"/>
    <p:sldLayoutId id="2147483819" r:id="rId12"/>
    <p:sldLayoutId id="2147483820" r:id="rId13"/>
    <p:sldLayoutId id="2147483821" r:id="rId14"/>
    <p:sldLayoutId id="2147483822" r:id="rId15"/>
    <p:sldLayoutId id="2147483823" r:id="rId16"/>
    <p:sldLayoutId id="2147483824" r:id="rId17"/>
    <p:sldLayoutId id="2147483825" r:id="rId18"/>
    <p:sldLayoutId id="2147483826" r:id="rId19"/>
    <p:sldLayoutId id="2147483827" r:id="rId20"/>
    <p:sldLayoutId id="2147483828" r:id="rId21"/>
    <p:sldLayoutId id="2147483829" r:id="rId22"/>
    <p:sldLayoutId id="2147483830" r:id="rId23"/>
    <p:sldLayoutId id="2147483831" r:id="rId24"/>
    <p:sldLayoutId id="2147483832" r:id="rId25"/>
    <p:sldLayoutId id="2147483833" r:id="rId26"/>
    <p:sldLayoutId id="2147483834" r:id="rId27"/>
    <p:sldLayoutId id="2147483835" r:id="rId28"/>
    <p:sldLayoutId id="2147483836" r:id="rId29"/>
    <p:sldLayoutId id="2147483837" r:id="rId30"/>
    <p:sldLayoutId id="2147483838" r:id="rId31"/>
    <p:sldLayoutId id="2147483839" r:id="rId32"/>
    <p:sldLayoutId id="2147483840" r:id="rId33"/>
    <p:sldLayoutId id="2147483841" r:id="rId34"/>
    <p:sldLayoutId id="2147483842" r:id="rId35"/>
    <p:sldLayoutId id="2147483843" r:id="rId36"/>
    <p:sldLayoutId id="2147483844" r:id="rId37"/>
    <p:sldLayoutId id="2147483845" r:id="rId38"/>
    <p:sldLayoutId id="2147483846" r:id="rId39"/>
    <p:sldLayoutId id="2147483847" r:id="rId40"/>
    <p:sldLayoutId id="2147483848" r:id="rId41"/>
    <p:sldLayoutId id="2147483849" r:id="rId42"/>
    <p:sldLayoutId id="2147483851" r:id="rId43"/>
    <p:sldLayoutId id="2147483852" r:id="rId44"/>
    <p:sldLayoutId id="2147483853" r:id="rId45"/>
    <p:sldLayoutId id="2147483854" r:id="rId46"/>
    <p:sldLayoutId id="2147483855" r:id="rId47"/>
    <p:sldLayoutId id="2147483856" r:id="rId48"/>
    <p:sldLayoutId id="2147483857" r:id="rId49"/>
    <p:sldLayoutId id="2147483858" r:id="rId50"/>
    <p:sldLayoutId id="2147483859" r:id="rId51"/>
    <p:sldLayoutId id="2147483860" r:id="rId52"/>
    <p:sldLayoutId id="2147483861" r:id="rId53"/>
    <p:sldLayoutId id="2147483862" r:id="rId54"/>
    <p:sldLayoutId id="2147483863" r:id="rId55"/>
  </p:sldLayoutIdLst>
  <p:transition>
    <p:fade/>
  </p:transition>
  <p:txStyles>
    <p:titleStyle>
      <a:lvl1pPr algn="l" defTabSz="807231" rtl="0" eaLnBrk="1" latinLnBrk="0" hangingPunct="1">
        <a:lnSpc>
          <a:spcPct val="90000"/>
        </a:lnSpc>
        <a:spcBef>
          <a:spcPct val="0"/>
        </a:spcBef>
        <a:buNone/>
        <a:defRPr lang="en-US" sz="3200" b="0" kern="1200" cap="none" spc="0" baseline="0" dirty="0" smtClean="0">
          <a:ln w="3175">
            <a:noFill/>
          </a:ln>
          <a:solidFill>
            <a:schemeClr val="tx1"/>
          </a:solidFill>
          <a:effectLst/>
          <a:latin typeface="+mj-lt"/>
          <a:ea typeface="+mn-ea"/>
          <a:cs typeface="Segoe UI" pitchFamily="34" charset="0"/>
        </a:defRPr>
      </a:lvl1pPr>
    </p:titleStyle>
    <p:bodyStyle>
      <a:lvl1pPr marL="0" marR="0" indent="0" algn="l" defTabSz="807231" rtl="0" eaLnBrk="1" fontAlgn="auto" latinLnBrk="0" hangingPunct="1">
        <a:lnSpc>
          <a:spcPct val="100000"/>
        </a:lnSpc>
        <a:spcBef>
          <a:spcPts val="0"/>
        </a:spcBef>
        <a:spcAft>
          <a:spcPts val="0"/>
        </a:spcAft>
        <a:buClrTx/>
        <a:buSzPct val="90000"/>
        <a:buFont typeface="Wingdings" panose="05000000000000000000" pitchFamily="2" charset="2"/>
        <a:buNone/>
        <a:tabLst/>
        <a:defRPr sz="2077" kern="1200" spc="-43" baseline="0">
          <a:solidFill>
            <a:schemeClr val="tx1"/>
          </a:solidFill>
          <a:latin typeface="+mj-lt"/>
          <a:ea typeface="+mn-ea"/>
          <a:cs typeface="+mn-cs"/>
        </a:defRPr>
      </a:lvl1pPr>
      <a:lvl2pPr marL="0" marR="0" indent="0" algn="l" defTabSz="807231" rtl="0" eaLnBrk="1" fontAlgn="auto" latinLnBrk="0" hangingPunct="1">
        <a:lnSpc>
          <a:spcPct val="100000"/>
        </a:lnSpc>
        <a:spcBef>
          <a:spcPts val="0"/>
        </a:spcBef>
        <a:spcAft>
          <a:spcPts val="0"/>
        </a:spcAft>
        <a:buClrTx/>
        <a:buSzPct val="90000"/>
        <a:buFont typeface="Wingdings" panose="05000000000000000000" pitchFamily="2" charset="2"/>
        <a:buNone/>
        <a:tabLst/>
        <a:defRPr sz="1731" kern="1200" spc="0" baseline="0">
          <a:solidFill>
            <a:schemeClr val="tx1"/>
          </a:solidFill>
          <a:latin typeface="+mn-lt"/>
          <a:ea typeface="+mn-ea"/>
          <a:cs typeface="+mn-cs"/>
        </a:defRPr>
      </a:lvl2pPr>
      <a:lvl3pPr marL="0" marR="0" indent="0" algn="l" defTabSz="807231" rtl="0" eaLnBrk="1" fontAlgn="auto" latinLnBrk="0" hangingPunct="1">
        <a:lnSpc>
          <a:spcPct val="100000"/>
        </a:lnSpc>
        <a:spcBef>
          <a:spcPts val="0"/>
        </a:spcBef>
        <a:spcAft>
          <a:spcPts val="0"/>
        </a:spcAft>
        <a:buClrTx/>
        <a:buSzPct val="90000"/>
        <a:buFont typeface="Wingdings" panose="05000000000000000000" pitchFamily="2" charset="2"/>
        <a:buNone/>
        <a:tabLst/>
        <a:defRPr sz="1558" kern="1200" spc="0" baseline="0">
          <a:solidFill>
            <a:schemeClr val="tx2"/>
          </a:solidFill>
          <a:latin typeface="+mj-lt"/>
          <a:ea typeface="+mn-ea"/>
          <a:cs typeface="+mn-cs"/>
        </a:defRPr>
      </a:lvl3pPr>
      <a:lvl4pPr marL="0" marR="0" indent="0" algn="l" defTabSz="807231" rtl="0" eaLnBrk="1" fontAlgn="auto" latinLnBrk="0" hangingPunct="1">
        <a:lnSpc>
          <a:spcPct val="100000"/>
        </a:lnSpc>
        <a:spcBef>
          <a:spcPts val="0"/>
        </a:spcBef>
        <a:spcAft>
          <a:spcPts val="0"/>
        </a:spcAft>
        <a:buClrTx/>
        <a:buSzPct val="90000"/>
        <a:buFont typeface="Wingdings" panose="05000000000000000000" pitchFamily="2" charset="2"/>
        <a:buNone/>
        <a:tabLst/>
        <a:defRPr sz="1558" kern="1200" spc="0" baseline="0">
          <a:solidFill>
            <a:schemeClr val="tx1"/>
          </a:solidFill>
          <a:latin typeface="+mn-lt"/>
          <a:ea typeface="+mn-ea"/>
          <a:cs typeface="+mn-cs"/>
        </a:defRPr>
      </a:lvl4pPr>
      <a:lvl5pPr marL="0" marR="0" indent="0" algn="l" defTabSz="807231" rtl="0" eaLnBrk="1" fontAlgn="auto" latinLnBrk="0" hangingPunct="1">
        <a:lnSpc>
          <a:spcPct val="100000"/>
        </a:lnSpc>
        <a:spcBef>
          <a:spcPts val="0"/>
        </a:spcBef>
        <a:spcAft>
          <a:spcPts val="0"/>
        </a:spcAft>
        <a:buClrTx/>
        <a:buSzPct val="90000"/>
        <a:buFont typeface="Wingdings" panose="05000000000000000000" pitchFamily="2" charset="2"/>
        <a:buNone/>
        <a:tabLst/>
        <a:defRPr sz="1038" b="1" kern="1200" spc="0" baseline="0">
          <a:solidFill>
            <a:schemeClr val="tx1"/>
          </a:solidFill>
          <a:latin typeface="+mn-lt"/>
          <a:ea typeface="+mn-ea"/>
          <a:cs typeface="+mn-cs"/>
        </a:defRPr>
      </a:lvl5pPr>
      <a:lvl6pPr marL="2018076" indent="0" algn="l" defTabSz="807231" rtl="0" eaLnBrk="1" latinLnBrk="0" hangingPunct="1">
        <a:spcBef>
          <a:spcPct val="20000"/>
        </a:spcBef>
        <a:buFont typeface="Arial" pitchFamily="34" charset="0"/>
        <a:buNone/>
        <a:defRPr sz="1731" kern="1200">
          <a:solidFill>
            <a:schemeClr val="tx1"/>
          </a:solidFill>
          <a:latin typeface="+mn-lt"/>
          <a:ea typeface="+mn-ea"/>
          <a:cs typeface="+mn-cs"/>
        </a:defRPr>
      </a:lvl6pPr>
      <a:lvl7pPr marL="0" indent="0" algn="l" defTabSz="807231" rtl="0" eaLnBrk="1" latinLnBrk="0" hangingPunct="1">
        <a:lnSpc>
          <a:spcPct val="100000"/>
        </a:lnSpc>
        <a:spcBef>
          <a:spcPts val="0"/>
        </a:spcBef>
        <a:spcAft>
          <a:spcPts val="0"/>
        </a:spcAft>
        <a:buFont typeface="Arial" pitchFamily="34" charset="0"/>
        <a:buNone/>
        <a:defRPr sz="1038" kern="1200">
          <a:solidFill>
            <a:schemeClr val="tx1"/>
          </a:solidFill>
          <a:latin typeface="+mn-lt"/>
          <a:ea typeface="+mn-ea"/>
          <a:cs typeface="+mn-cs"/>
        </a:defRPr>
      </a:lvl7pPr>
      <a:lvl8pPr marL="3027116" indent="-201808" algn="l" defTabSz="807231" rtl="0" eaLnBrk="1" latinLnBrk="0" hangingPunct="1">
        <a:spcBef>
          <a:spcPct val="20000"/>
        </a:spcBef>
        <a:buFont typeface="Arial" pitchFamily="34" charset="0"/>
        <a:buChar char="•"/>
        <a:defRPr sz="1731" kern="1200">
          <a:solidFill>
            <a:schemeClr val="tx1"/>
          </a:solidFill>
          <a:latin typeface="+mn-lt"/>
          <a:ea typeface="+mn-ea"/>
          <a:cs typeface="+mn-cs"/>
        </a:defRPr>
      </a:lvl8pPr>
      <a:lvl9pPr marL="3430733" indent="-201808" algn="l" defTabSz="807231" rtl="0" eaLnBrk="1" latinLnBrk="0" hangingPunct="1">
        <a:spcBef>
          <a:spcPct val="20000"/>
        </a:spcBef>
        <a:buFont typeface="Arial" pitchFamily="34" charset="0"/>
        <a:buChar char="•"/>
        <a:defRPr sz="1731" kern="1200">
          <a:solidFill>
            <a:schemeClr val="tx1"/>
          </a:solidFill>
          <a:latin typeface="+mn-lt"/>
          <a:ea typeface="+mn-ea"/>
          <a:cs typeface="+mn-cs"/>
        </a:defRPr>
      </a:lvl9pPr>
    </p:bodyStyle>
    <p:otherStyle>
      <a:defPPr>
        <a:defRPr lang="en-US"/>
      </a:defPPr>
      <a:lvl1pPr marL="0" algn="l" defTabSz="807231" rtl="0" eaLnBrk="1" latinLnBrk="0" hangingPunct="1">
        <a:defRPr sz="1558" kern="1200">
          <a:solidFill>
            <a:schemeClr val="tx1"/>
          </a:solidFill>
          <a:latin typeface="+mn-lt"/>
          <a:ea typeface="+mn-ea"/>
          <a:cs typeface="+mn-cs"/>
        </a:defRPr>
      </a:lvl1pPr>
      <a:lvl2pPr marL="403615" algn="l" defTabSz="807231" rtl="0" eaLnBrk="1" latinLnBrk="0" hangingPunct="1">
        <a:defRPr sz="1558" kern="1200">
          <a:solidFill>
            <a:schemeClr val="tx1"/>
          </a:solidFill>
          <a:latin typeface="+mn-lt"/>
          <a:ea typeface="+mn-ea"/>
          <a:cs typeface="+mn-cs"/>
        </a:defRPr>
      </a:lvl2pPr>
      <a:lvl3pPr marL="807231" algn="l" defTabSz="807231" rtl="0" eaLnBrk="1" latinLnBrk="0" hangingPunct="1">
        <a:defRPr sz="1558" kern="1200">
          <a:solidFill>
            <a:schemeClr val="tx1"/>
          </a:solidFill>
          <a:latin typeface="+mn-lt"/>
          <a:ea typeface="+mn-ea"/>
          <a:cs typeface="+mn-cs"/>
        </a:defRPr>
      </a:lvl3pPr>
      <a:lvl4pPr marL="1210846" algn="l" defTabSz="807231" rtl="0" eaLnBrk="1" latinLnBrk="0" hangingPunct="1">
        <a:defRPr sz="1558" kern="1200">
          <a:solidFill>
            <a:schemeClr val="tx1"/>
          </a:solidFill>
          <a:latin typeface="+mn-lt"/>
          <a:ea typeface="+mn-ea"/>
          <a:cs typeface="+mn-cs"/>
        </a:defRPr>
      </a:lvl4pPr>
      <a:lvl5pPr marL="1614462" algn="l" defTabSz="807231" rtl="0" eaLnBrk="1" latinLnBrk="0" hangingPunct="1">
        <a:defRPr sz="1558" kern="1200">
          <a:solidFill>
            <a:schemeClr val="tx1"/>
          </a:solidFill>
          <a:latin typeface="+mn-lt"/>
          <a:ea typeface="+mn-ea"/>
          <a:cs typeface="+mn-cs"/>
        </a:defRPr>
      </a:lvl5pPr>
      <a:lvl6pPr marL="2018078" algn="l" defTabSz="807231" rtl="0" eaLnBrk="1" latinLnBrk="0" hangingPunct="1">
        <a:defRPr sz="1558" kern="1200">
          <a:solidFill>
            <a:schemeClr val="tx1"/>
          </a:solidFill>
          <a:latin typeface="+mn-lt"/>
          <a:ea typeface="+mn-ea"/>
          <a:cs typeface="+mn-cs"/>
        </a:defRPr>
      </a:lvl6pPr>
      <a:lvl7pPr marL="2421693" algn="l" defTabSz="807231" rtl="0" eaLnBrk="1" latinLnBrk="0" hangingPunct="1">
        <a:defRPr sz="1558" kern="1200">
          <a:solidFill>
            <a:schemeClr val="tx1"/>
          </a:solidFill>
          <a:latin typeface="+mn-lt"/>
          <a:ea typeface="+mn-ea"/>
          <a:cs typeface="+mn-cs"/>
        </a:defRPr>
      </a:lvl7pPr>
      <a:lvl8pPr marL="2825308" algn="l" defTabSz="807231" rtl="0" eaLnBrk="1" latinLnBrk="0" hangingPunct="1">
        <a:defRPr sz="1558" kern="1200">
          <a:solidFill>
            <a:schemeClr val="tx1"/>
          </a:solidFill>
          <a:latin typeface="+mn-lt"/>
          <a:ea typeface="+mn-ea"/>
          <a:cs typeface="+mn-cs"/>
        </a:defRPr>
      </a:lvl8pPr>
      <a:lvl9pPr marL="3228925" algn="l" defTabSz="807231" rtl="0" eaLnBrk="1" latinLnBrk="0" hangingPunct="1">
        <a:defRPr sz="1558"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528">
          <p15:clr>
            <a:srgbClr val="C35EA4"/>
          </p15:clr>
        </p15:guide>
        <p15:guide id="32" pos="1731">
          <p15:clr>
            <a:srgbClr val="C35EA4"/>
          </p15:clr>
        </p15:guide>
        <p15:guide id="33" pos="2968">
          <p15:clr>
            <a:srgbClr val="C35EA4"/>
          </p15:clr>
        </p15:guide>
        <p15:guide id="34" pos="3132">
          <p15:clr>
            <a:srgbClr val="C35EA4"/>
          </p15:clr>
        </p15:guide>
        <p15:guide id="35" pos="4365">
          <p15:clr>
            <a:srgbClr val="C35EA4"/>
          </p15:clr>
        </p15:guide>
        <p15:guide id="36" pos="4534">
          <p15:clr>
            <a:srgbClr val="C35EA4"/>
          </p15:clr>
        </p15:guide>
        <p15:guide id="37" pos="5757">
          <p15:clr>
            <a:srgbClr val="C35EA4"/>
          </p15:clr>
        </p15:guide>
        <p15:guide id="38" pos="5923">
          <p15:clr>
            <a:srgbClr val="C35EA4"/>
          </p15:clr>
        </p15:guide>
        <p15:guide id="39" pos="7161">
          <p15:clr>
            <a:srgbClr val="C35EA4"/>
          </p15:clr>
        </p15:guide>
        <p15:guide id="40" pos="7326">
          <p15:clr>
            <a:srgbClr val="C35EA4"/>
          </p15:clr>
        </p15:guide>
        <p15:guide id="41" pos="332">
          <p15:clr>
            <a:srgbClr val="F26B43"/>
          </p15:clr>
        </p15:guide>
        <p15:guide id="42" pos="8568">
          <p15:clr>
            <a:srgbClr val="F26B43"/>
          </p15:clr>
        </p15:guide>
        <p15:guide id="43" orient="horz" pos="831">
          <p15:clr>
            <a:srgbClr val="5ACBF0"/>
          </p15:clr>
        </p15:guide>
        <p15:guide id="44" orient="horz" pos="1535">
          <p15:clr>
            <a:srgbClr val="5ACBF0"/>
          </p15:clr>
        </p15:guide>
        <p15:guide id="45" orient="horz" pos="670">
          <p15:clr>
            <a:srgbClr val="5ACBF0"/>
          </p15:clr>
        </p15:guide>
        <p15:guide id="46" orient="horz" pos="1676">
          <p15:clr>
            <a:srgbClr val="5ACBF0"/>
          </p15:clr>
        </p15:guide>
        <p15:guide id="47" orient="horz" pos="2357">
          <p15:clr>
            <a:srgbClr val="5ACBF0"/>
          </p15:clr>
        </p15:guide>
        <p15:guide id="48" orient="horz" pos="2544">
          <p15:clr>
            <a:srgbClr val="5ACBF0"/>
          </p15:clr>
        </p15:guide>
        <p15:guide id="49" orient="horz" pos="313">
          <p15:clr>
            <a:srgbClr val="F26B43"/>
          </p15:clr>
        </p15:guide>
        <p15:guide id="50" orient="horz" pos="4560">
          <p15:clr>
            <a:srgbClr val="F26B43"/>
          </p15:clr>
        </p15:guide>
        <p15:guide id="51" orient="horz" pos="3200">
          <p15:clr>
            <a:srgbClr val="5ACBF0"/>
          </p15:clr>
        </p15:guide>
        <p15:guide id="52" orient="horz" pos="3341">
          <p15:clr>
            <a:srgbClr val="5ACBF0"/>
          </p15:clr>
        </p15:guide>
        <p15:guide id="53" orient="horz" pos="4032">
          <p15:clr>
            <a:srgbClr val="5ACBF0"/>
          </p15:clr>
        </p15:guide>
        <p15:guide id="54" orient="horz" pos="4165">
          <p15:clr>
            <a:srgbClr val="5ACBF0"/>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76"/>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835789354"/>
      </p:ext>
    </p:extLst>
  </p:cSld>
  <p:clrMap bg1="lt1" tx1="dk1" bg2="lt2" tx2="dk2" accent1="accent1" accent2="accent2" accent3="accent3" accent4="accent4" accent5="accent5" accent6="accent6" hlink="hlink" folHlink="folHlink"/>
  <p:sldLayoutIdLst>
    <p:sldLayoutId id="2147483865" r:id="rId1"/>
    <p:sldLayoutId id="2147483866" r:id="rId2"/>
    <p:sldLayoutId id="2147483867" r:id="rId3"/>
    <p:sldLayoutId id="2147483868" r:id="rId4"/>
    <p:sldLayoutId id="2147483869" r:id="rId5"/>
    <p:sldLayoutId id="2147483870" r:id="rId6"/>
    <p:sldLayoutId id="2147483871" r:id="rId7"/>
    <p:sldLayoutId id="2147483872" r:id="rId8"/>
    <p:sldLayoutId id="2147483873" r:id="rId9"/>
    <p:sldLayoutId id="2147483874" r:id="rId10"/>
    <p:sldLayoutId id="2147483875" r:id="rId11"/>
    <p:sldLayoutId id="2147483876" r:id="rId12"/>
    <p:sldLayoutId id="2147483877" r:id="rId13"/>
    <p:sldLayoutId id="2147483878" r:id="rId14"/>
    <p:sldLayoutId id="2147483879" r:id="rId15"/>
    <p:sldLayoutId id="2147483880" r:id="rId16"/>
    <p:sldLayoutId id="2147483881" r:id="rId17"/>
    <p:sldLayoutId id="2147483882" r:id="rId18"/>
    <p:sldLayoutId id="2147483883" r:id="rId19"/>
    <p:sldLayoutId id="2147483884" r:id="rId20"/>
    <p:sldLayoutId id="2147483885" r:id="rId21"/>
    <p:sldLayoutId id="2147483886" r:id="rId22"/>
    <p:sldLayoutId id="2147483887" r:id="rId23"/>
    <p:sldLayoutId id="2147483888" r:id="rId24"/>
    <p:sldLayoutId id="2147483889" r:id="rId25"/>
    <p:sldLayoutId id="2147483890" r:id="rId26"/>
    <p:sldLayoutId id="2147483891" r:id="rId27"/>
    <p:sldLayoutId id="2147483892" r:id="rId28"/>
    <p:sldLayoutId id="2147483893" r:id="rId29"/>
    <p:sldLayoutId id="2147483894" r:id="rId30"/>
    <p:sldLayoutId id="2147483895" r:id="rId31"/>
    <p:sldLayoutId id="2147483896" r:id="rId32"/>
    <p:sldLayoutId id="2147483897" r:id="rId33"/>
    <p:sldLayoutId id="2147483898" r:id="rId34"/>
    <p:sldLayoutId id="2147483899" r:id="rId35"/>
    <p:sldLayoutId id="2147483900" r:id="rId36"/>
    <p:sldLayoutId id="2147483901" r:id="rId37"/>
    <p:sldLayoutId id="2147483902" r:id="rId38"/>
    <p:sldLayoutId id="2147483903" r:id="rId39"/>
    <p:sldLayoutId id="2147483904" r:id="rId40"/>
    <p:sldLayoutId id="2147483905" r:id="rId41"/>
    <p:sldLayoutId id="2147483906" r:id="rId42"/>
    <p:sldLayoutId id="2147483907" r:id="rId43"/>
    <p:sldLayoutId id="2147483908" r:id="rId44"/>
    <p:sldLayoutId id="2147483909" r:id="rId45"/>
    <p:sldLayoutId id="2147483910" r:id="rId46"/>
    <p:sldLayoutId id="2147483911" r:id="rId47"/>
    <p:sldLayoutId id="2147483912" r:id="rId48"/>
    <p:sldLayoutId id="2147483913" r:id="rId49"/>
    <p:sldLayoutId id="2147483914" r:id="rId50"/>
    <p:sldLayoutId id="2147483915" r:id="rId51"/>
    <p:sldLayoutId id="2147483916" r:id="rId52"/>
    <p:sldLayoutId id="2147483917" r:id="rId53"/>
    <p:sldLayoutId id="2147483918" r:id="rId54"/>
    <p:sldLayoutId id="2147483919" r:id="rId55"/>
    <p:sldLayoutId id="2147483920" r:id="rId56"/>
    <p:sldLayoutId id="2147483921" r:id="rId57"/>
    <p:sldLayoutId id="2147483922" r:id="rId58"/>
    <p:sldLayoutId id="2147483923" r:id="rId59"/>
    <p:sldLayoutId id="2147483924" r:id="rId60"/>
    <p:sldLayoutId id="2147483925" r:id="rId61"/>
    <p:sldLayoutId id="2147483926" r:id="rId62"/>
    <p:sldLayoutId id="2147483927" r:id="rId63"/>
    <p:sldLayoutId id="2147483928" r:id="rId64"/>
    <p:sldLayoutId id="2147483929" r:id="rId65"/>
    <p:sldLayoutId id="2147483930" r:id="rId66"/>
    <p:sldLayoutId id="2147483931" r:id="rId67"/>
    <p:sldLayoutId id="2147483932" r:id="rId68"/>
    <p:sldLayoutId id="2147483933" r:id="rId69"/>
    <p:sldLayoutId id="2147483934" r:id="rId70"/>
    <p:sldLayoutId id="2147483935" r:id="rId71"/>
    <p:sldLayoutId id="2147483936" r:id="rId72"/>
    <p:sldLayoutId id="2147483937" r:id="rId73"/>
    <p:sldLayoutId id="2147483938" r:id="rId7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9.wmf"/><Relationship Id="rId2" Type="http://schemas.openxmlformats.org/officeDocument/2006/relationships/oleObject" Target="../embeddings/oleObject6.bin"/><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0.wmf"/><Relationship Id="rId2" Type="http://schemas.openxmlformats.org/officeDocument/2006/relationships/oleObject" Target="../embeddings/oleObject7.bin"/><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1.wmf"/><Relationship Id="rId2" Type="http://schemas.openxmlformats.org/officeDocument/2006/relationships/oleObject" Target="../embeddings/oleObject8.bin"/><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2.wmf"/><Relationship Id="rId2" Type="http://schemas.openxmlformats.org/officeDocument/2006/relationships/oleObject" Target="../embeddings/oleObject9.bin"/><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3.wmf"/><Relationship Id="rId2" Type="http://schemas.openxmlformats.org/officeDocument/2006/relationships/oleObject" Target="../embeddings/oleObject10.bin"/><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4.wmf"/><Relationship Id="rId2" Type="http://schemas.openxmlformats.org/officeDocument/2006/relationships/oleObject" Target="../embeddings/oleObject11.bin"/><Relationship Id="rId1" Type="http://schemas.openxmlformats.org/officeDocument/2006/relationships/slideLayout" Target="../slideLayouts/slideLayout2.xml"/><Relationship Id="rId4" Type="http://schemas.openxmlformats.org/officeDocument/2006/relationships/image" Target="../media/image95.png"/></Relationships>
</file>

<file path=ppt/slides/_rels/slide16.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00.wmf"/><Relationship Id="rId2" Type="http://schemas.openxmlformats.org/officeDocument/2006/relationships/oleObject" Target="../embeddings/oleObject12.bin"/><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101.wmf"/><Relationship Id="rId2" Type="http://schemas.openxmlformats.org/officeDocument/2006/relationships/oleObject" Target="../embeddings/oleObject13.bin"/><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102.wmf"/><Relationship Id="rId2" Type="http://schemas.openxmlformats.org/officeDocument/2006/relationships/oleObject" Target="../embeddings/oleObject14.bin"/><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103.wmf"/><Relationship Id="rId2" Type="http://schemas.openxmlformats.org/officeDocument/2006/relationships/oleObject" Target="../embeddings/oleObject15.bin"/><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04.wmf"/><Relationship Id="rId2" Type="http://schemas.openxmlformats.org/officeDocument/2006/relationships/oleObject" Target="../embeddings/oleObject16.bin"/><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105.wmf"/><Relationship Id="rId2" Type="http://schemas.openxmlformats.org/officeDocument/2006/relationships/oleObject" Target="../embeddings/oleObject17.bin"/><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06.wmf"/><Relationship Id="rId2" Type="http://schemas.openxmlformats.org/officeDocument/2006/relationships/oleObject" Target="../embeddings/oleObject18.bin"/><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107.wmf"/><Relationship Id="rId2" Type="http://schemas.openxmlformats.org/officeDocument/2006/relationships/oleObject" Target="../embeddings/oleObject19.bin"/><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108.wmf"/><Relationship Id="rId2" Type="http://schemas.openxmlformats.org/officeDocument/2006/relationships/oleObject" Target="../embeddings/oleObject20.bin"/><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oleObject" Target="../embeddings/oleObject21.bin"/><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109.wmf"/></Relationships>
</file>

<file path=ppt/slides/_rels/slide37.xml.rels><?xml version="1.0" encoding="UTF-8" standalone="yes"?>
<Relationships xmlns="http://schemas.openxmlformats.org/package/2006/relationships"><Relationship Id="rId3" Type="http://schemas.openxmlformats.org/officeDocument/2006/relationships/oleObject" Target="../embeddings/oleObject22.bin"/><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110.wmf"/></Relationships>
</file>

<file path=ppt/slides/_rels/slide38.xml.rels><?xml version="1.0" encoding="UTF-8" standalone="yes"?>
<Relationships xmlns="http://schemas.openxmlformats.org/package/2006/relationships"><Relationship Id="rId3" Type="http://schemas.openxmlformats.org/officeDocument/2006/relationships/oleObject" Target="../embeddings/oleObject23.bin"/><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111.wmf"/></Relationships>
</file>

<file path=ppt/slides/_rels/slide39.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112.wmf"/></Relationships>
</file>

<file path=ppt/slides/_rels/slide4.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13.wmf"/><Relationship Id="rId2" Type="http://schemas.openxmlformats.org/officeDocument/2006/relationships/oleObject" Target="../embeddings/oleObject25.bin"/><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14.wmf"/><Relationship Id="rId2" Type="http://schemas.openxmlformats.org/officeDocument/2006/relationships/oleObject" Target="../embeddings/oleObject26.bin"/><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15.wmf"/><Relationship Id="rId2" Type="http://schemas.openxmlformats.org/officeDocument/2006/relationships/oleObject" Target="../embeddings/oleObject27.bin"/><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16.wmf"/><Relationship Id="rId2" Type="http://schemas.openxmlformats.org/officeDocument/2006/relationships/oleObject" Target="../embeddings/oleObject28.bin"/><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17.wmf"/><Relationship Id="rId2" Type="http://schemas.openxmlformats.org/officeDocument/2006/relationships/oleObject" Target="../embeddings/oleObject29.bin"/><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hyperlink" Target="https://aka.ms/bcexcelsamples" TargetMode="Externa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05.wmf"/><Relationship Id="rId2" Type="http://schemas.openxmlformats.org/officeDocument/2006/relationships/oleObject" Target="../embeddings/oleObject30.bin"/><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5.wmf"/><Relationship Id="rId2" Type="http://schemas.openxmlformats.org/officeDocument/2006/relationships/oleObject" Target="../embeddings/oleObject2.bin"/><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6.wmf"/><Relationship Id="rId2" Type="http://schemas.openxmlformats.org/officeDocument/2006/relationships/oleObject" Target="../embeddings/oleObject3.bin"/><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7.wmf"/><Relationship Id="rId2" Type="http://schemas.openxmlformats.org/officeDocument/2006/relationships/oleObject" Target="../embeddings/oleObject4.bin"/><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8.wmf"/><Relationship Id="rId2" Type="http://schemas.openxmlformats.org/officeDocument/2006/relationships/oleObject" Target="../embeddings/oleObject5.bin"/><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ED456E-6DE7-48BC-839E-E3AF5D3EA3B7}"/>
              </a:ext>
            </a:extLst>
          </p:cNvPr>
          <p:cNvSpPr>
            <a:spLocks noGrp="1"/>
          </p:cNvSpPr>
          <p:nvPr>
            <p:ph type="ctrTitle"/>
          </p:nvPr>
        </p:nvSpPr>
        <p:spPr/>
        <p:txBody>
          <a:bodyPr/>
          <a:lstStyle/>
          <a:p>
            <a:r>
              <a:rPr lang="en-US"/>
              <a:t>Excel layouts in Dynamics 365 Business Central</a:t>
            </a:r>
          </a:p>
        </p:txBody>
      </p:sp>
      <p:sp>
        <p:nvSpPr>
          <p:cNvPr id="3" name="Subtitle 2">
            <a:extLst>
              <a:ext uri="{FF2B5EF4-FFF2-40B4-BE49-F238E27FC236}">
                <a16:creationId xmlns:a16="http://schemas.microsoft.com/office/drawing/2014/main" id="{5A99F30C-2396-4D32-9081-EB1D032FCB23}"/>
              </a:ext>
            </a:extLst>
          </p:cNvPr>
          <p:cNvSpPr>
            <a:spLocks noGrp="1"/>
          </p:cNvSpPr>
          <p:nvPr>
            <p:ph type="subTitle" idx="1"/>
          </p:nvPr>
        </p:nvSpPr>
        <p:spPr/>
        <p:txBody>
          <a:bodyPr/>
          <a:lstStyle/>
          <a:p>
            <a:r>
              <a:rPr lang="en-US"/>
              <a:t>Introduced in the 2022 release wave 1</a:t>
            </a:r>
          </a:p>
        </p:txBody>
      </p:sp>
    </p:spTree>
    <p:extLst>
      <p:ext uri="{BB962C8B-B14F-4D97-AF65-F5344CB8AC3E}">
        <p14:creationId xmlns:p14="http://schemas.microsoft.com/office/powerpoint/2010/main" val="42799068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5F2FE5-82A4-431F-B062-9D7E07E73788}"/>
              </a:ext>
            </a:extLst>
          </p:cNvPr>
          <p:cNvSpPr>
            <a:spLocks noGrp="1"/>
          </p:cNvSpPr>
          <p:nvPr>
            <p:ph type="title"/>
          </p:nvPr>
        </p:nvSpPr>
        <p:spPr/>
        <p:txBody>
          <a:bodyPr/>
          <a:lstStyle/>
          <a:p>
            <a:r>
              <a:rPr lang="en-US"/>
              <a:t>Use </a:t>
            </a:r>
            <a:r>
              <a:rPr lang="en-US" err="1"/>
              <a:t>PowerQuery</a:t>
            </a:r>
            <a:r>
              <a:rPr lang="en-US"/>
              <a:t> to merge with external data</a:t>
            </a:r>
          </a:p>
        </p:txBody>
      </p:sp>
      <p:grpSp>
        <p:nvGrpSpPr>
          <p:cNvPr id="8" name="Group 7">
            <a:extLst>
              <a:ext uri="{FF2B5EF4-FFF2-40B4-BE49-F238E27FC236}">
                <a16:creationId xmlns:a16="http://schemas.microsoft.com/office/drawing/2014/main" id="{B602EB71-4148-4B7B-BB5D-1C3BF28A547E}"/>
              </a:ext>
            </a:extLst>
          </p:cNvPr>
          <p:cNvGrpSpPr/>
          <p:nvPr/>
        </p:nvGrpSpPr>
        <p:grpSpPr>
          <a:xfrm>
            <a:off x="838200" y="1954306"/>
            <a:ext cx="8314129" cy="4758764"/>
            <a:chOff x="838200" y="1954306"/>
            <a:chExt cx="8314129" cy="4758764"/>
          </a:xfrm>
        </p:grpSpPr>
        <p:graphicFrame>
          <p:nvGraphicFramePr>
            <p:cNvPr id="5" name="Object 4">
              <a:extLst>
                <a:ext uri="{FF2B5EF4-FFF2-40B4-BE49-F238E27FC236}">
                  <a16:creationId xmlns:a16="http://schemas.microsoft.com/office/drawing/2014/main" id="{F8B5255B-93F2-4AC8-BCDA-3E877A2C11CD}"/>
                </a:ext>
              </a:extLst>
            </p:cNvPr>
            <p:cNvGraphicFramePr>
              <a:graphicFrameLocks noChangeAspect="1"/>
            </p:cNvGraphicFramePr>
            <p:nvPr>
              <p:extLst>
                <p:ext uri="{D42A27DB-BD31-4B8C-83A1-F6EECF244321}">
                  <p14:modId xmlns:p14="http://schemas.microsoft.com/office/powerpoint/2010/main" val="817170150"/>
                </p:ext>
              </p:extLst>
            </p:nvPr>
          </p:nvGraphicFramePr>
          <p:xfrm>
            <a:off x="838200" y="1954306"/>
            <a:ext cx="8314129" cy="4758764"/>
          </p:xfrm>
          <a:graphic>
            <a:graphicData uri="http://schemas.openxmlformats.org/presentationml/2006/ole">
              <mc:AlternateContent xmlns:mc="http://schemas.openxmlformats.org/markup-compatibility/2006">
                <mc:Choice xmlns:v="urn:schemas-microsoft-com:vml" Requires="v">
                  <p:oleObj name="Bitmap Image" r:id="rId2" imgW="9147240" imgH="5235480" progId="Paint.Picture">
                    <p:embed/>
                  </p:oleObj>
                </mc:Choice>
                <mc:Fallback>
                  <p:oleObj name="Bitmap Image" r:id="rId2" imgW="9147240" imgH="5235480" progId="Paint.Picture">
                    <p:embed/>
                    <p:pic>
                      <p:nvPicPr>
                        <p:cNvPr id="5" name="Object 4">
                          <a:extLst>
                            <a:ext uri="{FF2B5EF4-FFF2-40B4-BE49-F238E27FC236}">
                              <a16:creationId xmlns:a16="http://schemas.microsoft.com/office/drawing/2014/main" id="{F8B5255B-93F2-4AC8-BCDA-3E877A2C11CD}"/>
                            </a:ext>
                          </a:extLst>
                        </p:cNvPr>
                        <p:cNvPicPr/>
                        <p:nvPr/>
                      </p:nvPicPr>
                      <p:blipFill>
                        <a:blip r:embed="rId3"/>
                        <a:stretch>
                          <a:fillRect/>
                        </a:stretch>
                      </p:blipFill>
                      <p:spPr>
                        <a:xfrm>
                          <a:off x="838200" y="1954306"/>
                          <a:ext cx="8314129" cy="4758764"/>
                        </a:xfrm>
                        <a:prstGeom prst="rect">
                          <a:avLst/>
                        </a:prstGeom>
                      </p:spPr>
                    </p:pic>
                  </p:oleObj>
                </mc:Fallback>
              </mc:AlternateContent>
            </a:graphicData>
          </a:graphic>
        </p:graphicFrame>
        <p:sp>
          <p:nvSpPr>
            <p:cNvPr id="7" name="Rectangle 6">
              <a:extLst>
                <a:ext uri="{FF2B5EF4-FFF2-40B4-BE49-F238E27FC236}">
                  <a16:creationId xmlns:a16="http://schemas.microsoft.com/office/drawing/2014/main" id="{EDA8A39F-53E8-46DB-AF63-28215D00CDCA}"/>
                </a:ext>
              </a:extLst>
            </p:cNvPr>
            <p:cNvSpPr/>
            <p:nvPr/>
          </p:nvSpPr>
          <p:spPr>
            <a:xfrm>
              <a:off x="8328211" y="2388596"/>
              <a:ext cx="824117" cy="4030133"/>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9505198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BB9812-DAC2-474B-8D53-9BA1322A4216}"/>
              </a:ext>
            </a:extLst>
          </p:cNvPr>
          <p:cNvSpPr>
            <a:spLocks noGrp="1"/>
          </p:cNvSpPr>
          <p:nvPr>
            <p:ph type="title"/>
          </p:nvPr>
        </p:nvSpPr>
        <p:spPr/>
        <p:txBody>
          <a:bodyPr/>
          <a:lstStyle/>
          <a:p>
            <a:r>
              <a:rPr lang="en-US"/>
              <a:t>Credit scores loaded from Excel workbook on </a:t>
            </a:r>
            <a:r>
              <a:rPr lang="en-US" err="1"/>
              <a:t>Sharepoint</a:t>
            </a:r>
            <a:r>
              <a:rPr lang="en-US"/>
              <a:t> site</a:t>
            </a:r>
          </a:p>
        </p:txBody>
      </p:sp>
      <p:graphicFrame>
        <p:nvGraphicFramePr>
          <p:cNvPr id="4" name="Object 3">
            <a:extLst>
              <a:ext uri="{FF2B5EF4-FFF2-40B4-BE49-F238E27FC236}">
                <a16:creationId xmlns:a16="http://schemas.microsoft.com/office/drawing/2014/main" id="{4FF2A3BF-B914-480A-A1A6-00435F0E358D}"/>
              </a:ext>
            </a:extLst>
          </p:cNvPr>
          <p:cNvGraphicFramePr>
            <a:graphicFrameLocks noChangeAspect="1"/>
          </p:cNvGraphicFramePr>
          <p:nvPr>
            <p:extLst>
              <p:ext uri="{D42A27DB-BD31-4B8C-83A1-F6EECF244321}">
                <p14:modId xmlns:p14="http://schemas.microsoft.com/office/powerpoint/2010/main" val="3243960508"/>
              </p:ext>
            </p:extLst>
          </p:nvPr>
        </p:nvGraphicFramePr>
        <p:xfrm>
          <a:off x="838200" y="1891553"/>
          <a:ext cx="7553002" cy="4701335"/>
        </p:xfrm>
        <a:graphic>
          <a:graphicData uri="http://schemas.openxmlformats.org/presentationml/2006/ole">
            <mc:AlternateContent xmlns:mc="http://schemas.openxmlformats.org/markup-compatibility/2006">
              <mc:Choice xmlns:v="urn:schemas-microsoft-com:vml" Requires="v">
                <p:oleObj name="Bitmap Image" r:id="rId2" imgW="10410840" imgH="6480000" progId="Paint.Picture">
                  <p:embed/>
                </p:oleObj>
              </mc:Choice>
              <mc:Fallback>
                <p:oleObj name="Bitmap Image" r:id="rId2" imgW="10410840" imgH="6480000" progId="Paint.Picture">
                  <p:embed/>
                  <p:pic>
                    <p:nvPicPr>
                      <p:cNvPr id="4" name="Object 3">
                        <a:extLst>
                          <a:ext uri="{FF2B5EF4-FFF2-40B4-BE49-F238E27FC236}">
                            <a16:creationId xmlns:a16="http://schemas.microsoft.com/office/drawing/2014/main" id="{4FF2A3BF-B914-480A-A1A6-00435F0E358D}"/>
                          </a:ext>
                        </a:extLst>
                      </p:cNvPr>
                      <p:cNvPicPr/>
                      <p:nvPr/>
                    </p:nvPicPr>
                    <p:blipFill>
                      <a:blip r:embed="rId3"/>
                      <a:stretch>
                        <a:fillRect/>
                      </a:stretch>
                    </p:blipFill>
                    <p:spPr>
                      <a:xfrm>
                        <a:off x="838200" y="1891553"/>
                        <a:ext cx="7553002" cy="4701335"/>
                      </a:xfrm>
                      <a:prstGeom prst="rect">
                        <a:avLst/>
                      </a:prstGeom>
                    </p:spPr>
                  </p:pic>
                </p:oleObj>
              </mc:Fallback>
            </mc:AlternateContent>
          </a:graphicData>
        </a:graphic>
      </p:graphicFrame>
      <p:sp>
        <p:nvSpPr>
          <p:cNvPr id="6" name="Rectangle 5">
            <a:extLst>
              <a:ext uri="{FF2B5EF4-FFF2-40B4-BE49-F238E27FC236}">
                <a16:creationId xmlns:a16="http://schemas.microsoft.com/office/drawing/2014/main" id="{AC105779-1EC2-4F37-8A93-6A6371ECDCC5}"/>
              </a:ext>
            </a:extLst>
          </p:cNvPr>
          <p:cNvSpPr/>
          <p:nvPr/>
        </p:nvSpPr>
        <p:spPr>
          <a:xfrm>
            <a:off x="3511923" y="4638738"/>
            <a:ext cx="3991535" cy="184274"/>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173419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5D2989-3562-4D1F-B70F-0DC4FB0BF914}"/>
              </a:ext>
            </a:extLst>
          </p:cNvPr>
          <p:cNvSpPr>
            <a:spLocks noGrp="1"/>
          </p:cNvSpPr>
          <p:nvPr>
            <p:ph type="title"/>
          </p:nvPr>
        </p:nvSpPr>
        <p:spPr/>
        <p:txBody>
          <a:bodyPr/>
          <a:lstStyle/>
          <a:p>
            <a:r>
              <a:rPr lang="en-US"/>
              <a:t>Importing the layout</a:t>
            </a:r>
          </a:p>
        </p:txBody>
      </p:sp>
      <p:graphicFrame>
        <p:nvGraphicFramePr>
          <p:cNvPr id="4" name="Object 3">
            <a:extLst>
              <a:ext uri="{FF2B5EF4-FFF2-40B4-BE49-F238E27FC236}">
                <a16:creationId xmlns:a16="http://schemas.microsoft.com/office/drawing/2014/main" id="{5EA5A350-5D9C-4AA9-9D25-DE88C3D51F7D}"/>
              </a:ext>
            </a:extLst>
          </p:cNvPr>
          <p:cNvGraphicFramePr>
            <a:graphicFrameLocks noChangeAspect="1"/>
          </p:cNvGraphicFramePr>
          <p:nvPr>
            <p:extLst>
              <p:ext uri="{D42A27DB-BD31-4B8C-83A1-F6EECF244321}">
                <p14:modId xmlns:p14="http://schemas.microsoft.com/office/powerpoint/2010/main" val="2915306414"/>
              </p:ext>
            </p:extLst>
          </p:nvPr>
        </p:nvGraphicFramePr>
        <p:xfrm>
          <a:off x="2764367" y="1596856"/>
          <a:ext cx="9427633" cy="5331213"/>
        </p:xfrm>
        <a:graphic>
          <a:graphicData uri="http://schemas.openxmlformats.org/presentationml/2006/ole">
            <mc:AlternateContent xmlns:mc="http://schemas.openxmlformats.org/markup-compatibility/2006">
              <mc:Choice xmlns:v="urn:schemas-microsoft-com:vml" Requires="v">
                <p:oleObj name="Bitmap Image" r:id="rId2" imgW="11223720" imgH="6346800" progId="Paint.Picture">
                  <p:embed/>
                </p:oleObj>
              </mc:Choice>
              <mc:Fallback>
                <p:oleObj name="Bitmap Image" r:id="rId2" imgW="11223720" imgH="6346800" progId="Paint.Picture">
                  <p:embed/>
                  <p:pic>
                    <p:nvPicPr>
                      <p:cNvPr id="4" name="Object 3">
                        <a:extLst>
                          <a:ext uri="{FF2B5EF4-FFF2-40B4-BE49-F238E27FC236}">
                            <a16:creationId xmlns:a16="http://schemas.microsoft.com/office/drawing/2014/main" id="{5EA5A350-5D9C-4AA9-9D25-DE88C3D51F7D}"/>
                          </a:ext>
                        </a:extLst>
                      </p:cNvPr>
                      <p:cNvPicPr/>
                      <p:nvPr/>
                    </p:nvPicPr>
                    <p:blipFill>
                      <a:blip r:embed="rId3"/>
                      <a:stretch>
                        <a:fillRect/>
                      </a:stretch>
                    </p:blipFill>
                    <p:spPr>
                      <a:xfrm>
                        <a:off x="2764367" y="1596856"/>
                        <a:ext cx="9427633" cy="5331213"/>
                      </a:xfrm>
                      <a:prstGeom prst="rect">
                        <a:avLst/>
                      </a:prstGeom>
                    </p:spPr>
                  </p:pic>
                </p:oleObj>
              </mc:Fallback>
            </mc:AlternateContent>
          </a:graphicData>
        </a:graphic>
      </p:graphicFrame>
    </p:spTree>
    <p:extLst>
      <p:ext uri="{BB962C8B-B14F-4D97-AF65-F5344CB8AC3E}">
        <p14:creationId xmlns:p14="http://schemas.microsoft.com/office/powerpoint/2010/main" val="3395096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5D2989-3562-4D1F-B70F-0DC4FB0BF914}"/>
              </a:ext>
            </a:extLst>
          </p:cNvPr>
          <p:cNvSpPr>
            <a:spLocks noGrp="1"/>
          </p:cNvSpPr>
          <p:nvPr>
            <p:ph type="title"/>
          </p:nvPr>
        </p:nvSpPr>
        <p:spPr/>
        <p:txBody>
          <a:bodyPr/>
          <a:lstStyle/>
          <a:p>
            <a:r>
              <a:rPr lang="en-US"/>
              <a:t>Importing the layout</a:t>
            </a:r>
          </a:p>
        </p:txBody>
      </p:sp>
      <p:graphicFrame>
        <p:nvGraphicFramePr>
          <p:cNvPr id="3" name="Object 2">
            <a:extLst>
              <a:ext uri="{FF2B5EF4-FFF2-40B4-BE49-F238E27FC236}">
                <a16:creationId xmlns:a16="http://schemas.microsoft.com/office/drawing/2014/main" id="{F11ADCA6-24EA-425C-8B8A-321B8DA35C7C}"/>
              </a:ext>
            </a:extLst>
          </p:cNvPr>
          <p:cNvGraphicFramePr>
            <a:graphicFrameLocks noChangeAspect="1"/>
          </p:cNvGraphicFramePr>
          <p:nvPr/>
        </p:nvGraphicFramePr>
        <p:xfrm>
          <a:off x="2590192" y="1447800"/>
          <a:ext cx="9149371" cy="5170488"/>
        </p:xfrm>
        <a:graphic>
          <a:graphicData uri="http://schemas.openxmlformats.org/presentationml/2006/ole">
            <mc:AlternateContent xmlns:mc="http://schemas.openxmlformats.org/markup-compatibility/2006">
              <mc:Choice xmlns:v="urn:schemas-microsoft-com:vml" Requires="v">
                <p:oleObj name="Bitmap Image" r:id="rId2" imgW="11287080" imgH="6378480" progId="Paint.Picture">
                  <p:embed/>
                </p:oleObj>
              </mc:Choice>
              <mc:Fallback>
                <p:oleObj name="Bitmap Image" r:id="rId2" imgW="11287080" imgH="6378480" progId="Paint.Picture">
                  <p:embed/>
                  <p:pic>
                    <p:nvPicPr>
                      <p:cNvPr id="3" name="Object 2">
                        <a:extLst>
                          <a:ext uri="{FF2B5EF4-FFF2-40B4-BE49-F238E27FC236}">
                            <a16:creationId xmlns:a16="http://schemas.microsoft.com/office/drawing/2014/main" id="{F11ADCA6-24EA-425C-8B8A-321B8DA35C7C}"/>
                          </a:ext>
                        </a:extLst>
                      </p:cNvPr>
                      <p:cNvPicPr/>
                      <p:nvPr/>
                    </p:nvPicPr>
                    <p:blipFill>
                      <a:blip r:embed="rId3"/>
                      <a:stretch>
                        <a:fillRect/>
                      </a:stretch>
                    </p:blipFill>
                    <p:spPr>
                      <a:xfrm>
                        <a:off x="2590192" y="1447800"/>
                        <a:ext cx="9149371" cy="5170488"/>
                      </a:xfrm>
                      <a:prstGeom prst="rect">
                        <a:avLst/>
                      </a:prstGeom>
                    </p:spPr>
                  </p:pic>
                </p:oleObj>
              </mc:Fallback>
            </mc:AlternateContent>
          </a:graphicData>
        </a:graphic>
      </p:graphicFrame>
    </p:spTree>
    <p:extLst>
      <p:ext uri="{BB962C8B-B14F-4D97-AF65-F5344CB8AC3E}">
        <p14:creationId xmlns:p14="http://schemas.microsoft.com/office/powerpoint/2010/main" val="2148925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5D2989-3562-4D1F-B70F-0DC4FB0BF914}"/>
              </a:ext>
            </a:extLst>
          </p:cNvPr>
          <p:cNvSpPr>
            <a:spLocks noGrp="1"/>
          </p:cNvSpPr>
          <p:nvPr>
            <p:ph type="title"/>
          </p:nvPr>
        </p:nvSpPr>
        <p:spPr/>
        <p:txBody>
          <a:bodyPr/>
          <a:lstStyle/>
          <a:p>
            <a:r>
              <a:rPr lang="en-US"/>
              <a:t>Importing the layout</a:t>
            </a:r>
          </a:p>
        </p:txBody>
      </p:sp>
      <p:graphicFrame>
        <p:nvGraphicFramePr>
          <p:cNvPr id="4" name="Object 3">
            <a:extLst>
              <a:ext uri="{FF2B5EF4-FFF2-40B4-BE49-F238E27FC236}">
                <a16:creationId xmlns:a16="http://schemas.microsoft.com/office/drawing/2014/main" id="{9516D78B-6996-42AE-A7EE-60172209AA53}"/>
              </a:ext>
            </a:extLst>
          </p:cNvPr>
          <p:cNvGraphicFramePr>
            <a:graphicFrameLocks noChangeAspect="1"/>
          </p:cNvGraphicFramePr>
          <p:nvPr/>
        </p:nvGraphicFramePr>
        <p:xfrm>
          <a:off x="2645833" y="1457892"/>
          <a:ext cx="9093730" cy="5195321"/>
        </p:xfrm>
        <a:graphic>
          <a:graphicData uri="http://schemas.openxmlformats.org/presentationml/2006/ole">
            <mc:AlternateContent xmlns:mc="http://schemas.openxmlformats.org/markup-compatibility/2006">
              <mc:Choice xmlns:v="urn:schemas-microsoft-com:vml" Requires="v">
                <p:oleObj name="Bitmap Image" r:id="rId2" imgW="11287080" imgH="6448320" progId="Paint.Picture">
                  <p:embed/>
                </p:oleObj>
              </mc:Choice>
              <mc:Fallback>
                <p:oleObj name="Bitmap Image" r:id="rId2" imgW="11287080" imgH="6448320" progId="Paint.Picture">
                  <p:embed/>
                  <p:pic>
                    <p:nvPicPr>
                      <p:cNvPr id="4" name="Object 3">
                        <a:extLst>
                          <a:ext uri="{FF2B5EF4-FFF2-40B4-BE49-F238E27FC236}">
                            <a16:creationId xmlns:a16="http://schemas.microsoft.com/office/drawing/2014/main" id="{9516D78B-6996-42AE-A7EE-60172209AA53}"/>
                          </a:ext>
                        </a:extLst>
                      </p:cNvPr>
                      <p:cNvPicPr/>
                      <p:nvPr/>
                    </p:nvPicPr>
                    <p:blipFill>
                      <a:blip r:embed="rId3"/>
                      <a:stretch>
                        <a:fillRect/>
                      </a:stretch>
                    </p:blipFill>
                    <p:spPr>
                      <a:xfrm>
                        <a:off x="2645833" y="1457892"/>
                        <a:ext cx="9093730" cy="5195321"/>
                      </a:xfrm>
                      <a:prstGeom prst="rect">
                        <a:avLst/>
                      </a:prstGeom>
                    </p:spPr>
                  </p:pic>
                </p:oleObj>
              </mc:Fallback>
            </mc:AlternateContent>
          </a:graphicData>
        </a:graphic>
      </p:graphicFrame>
    </p:spTree>
    <p:extLst>
      <p:ext uri="{BB962C8B-B14F-4D97-AF65-F5344CB8AC3E}">
        <p14:creationId xmlns:p14="http://schemas.microsoft.com/office/powerpoint/2010/main" val="187969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5D2989-3562-4D1F-B70F-0DC4FB0BF914}"/>
              </a:ext>
            </a:extLst>
          </p:cNvPr>
          <p:cNvSpPr>
            <a:spLocks noGrp="1"/>
          </p:cNvSpPr>
          <p:nvPr>
            <p:ph type="title"/>
          </p:nvPr>
        </p:nvSpPr>
        <p:spPr/>
        <p:txBody>
          <a:bodyPr/>
          <a:lstStyle/>
          <a:p>
            <a:r>
              <a:rPr lang="en-US"/>
              <a:t>Testing the layout</a:t>
            </a:r>
          </a:p>
        </p:txBody>
      </p:sp>
      <p:graphicFrame>
        <p:nvGraphicFramePr>
          <p:cNvPr id="3" name="Object 2">
            <a:extLst>
              <a:ext uri="{FF2B5EF4-FFF2-40B4-BE49-F238E27FC236}">
                <a16:creationId xmlns:a16="http://schemas.microsoft.com/office/drawing/2014/main" id="{487CA45D-F515-4A94-AA8C-8250FFF9742A}"/>
              </a:ext>
            </a:extLst>
          </p:cNvPr>
          <p:cNvGraphicFramePr>
            <a:graphicFrameLocks noChangeAspect="1"/>
          </p:cNvGraphicFramePr>
          <p:nvPr/>
        </p:nvGraphicFramePr>
        <p:xfrm>
          <a:off x="263737" y="1714361"/>
          <a:ext cx="8443389" cy="4807480"/>
        </p:xfrm>
        <a:graphic>
          <a:graphicData uri="http://schemas.openxmlformats.org/presentationml/2006/ole">
            <mc:AlternateContent xmlns:mc="http://schemas.openxmlformats.org/markup-compatibility/2006">
              <mc:Choice xmlns:v="urn:schemas-microsoft-com:vml" Requires="v">
                <p:oleObj name="Bitmap Image" r:id="rId2" imgW="11280600" imgH="6423120" progId="Paint.Picture">
                  <p:embed/>
                </p:oleObj>
              </mc:Choice>
              <mc:Fallback>
                <p:oleObj name="Bitmap Image" r:id="rId2" imgW="11280600" imgH="6423120" progId="Paint.Picture">
                  <p:embed/>
                  <p:pic>
                    <p:nvPicPr>
                      <p:cNvPr id="3" name="Object 2">
                        <a:extLst>
                          <a:ext uri="{FF2B5EF4-FFF2-40B4-BE49-F238E27FC236}">
                            <a16:creationId xmlns:a16="http://schemas.microsoft.com/office/drawing/2014/main" id="{487CA45D-F515-4A94-AA8C-8250FFF9742A}"/>
                          </a:ext>
                        </a:extLst>
                      </p:cNvPr>
                      <p:cNvPicPr/>
                      <p:nvPr/>
                    </p:nvPicPr>
                    <p:blipFill>
                      <a:blip r:embed="rId3"/>
                      <a:stretch>
                        <a:fillRect/>
                      </a:stretch>
                    </p:blipFill>
                    <p:spPr>
                      <a:xfrm>
                        <a:off x="263737" y="1714361"/>
                        <a:ext cx="8443389" cy="4807480"/>
                      </a:xfrm>
                      <a:prstGeom prst="rect">
                        <a:avLst/>
                      </a:prstGeom>
                    </p:spPr>
                  </p:pic>
                </p:oleObj>
              </mc:Fallback>
            </mc:AlternateContent>
          </a:graphicData>
        </a:graphic>
      </p:graphicFrame>
      <p:pic>
        <p:nvPicPr>
          <p:cNvPr id="5" name="Picture 5" descr="Graphical user interface, application&#10;&#10;Description automatically generated">
            <a:extLst>
              <a:ext uri="{FF2B5EF4-FFF2-40B4-BE49-F238E27FC236}">
                <a16:creationId xmlns:a16="http://schemas.microsoft.com/office/drawing/2014/main" id="{E81E3241-9207-496E-AC16-0D1B0467C855}"/>
              </a:ext>
            </a:extLst>
          </p:cNvPr>
          <p:cNvPicPr>
            <a:picLocks noChangeAspect="1"/>
          </p:cNvPicPr>
          <p:nvPr/>
        </p:nvPicPr>
        <p:blipFill>
          <a:blip r:embed="rId4"/>
          <a:stretch>
            <a:fillRect/>
          </a:stretch>
        </p:blipFill>
        <p:spPr>
          <a:xfrm>
            <a:off x="8934138" y="2296381"/>
            <a:ext cx="2743200" cy="3327042"/>
          </a:xfrm>
          <a:prstGeom prst="rect">
            <a:avLst/>
          </a:prstGeom>
        </p:spPr>
      </p:pic>
    </p:spTree>
    <p:extLst>
      <p:ext uri="{BB962C8B-B14F-4D97-AF65-F5344CB8AC3E}">
        <p14:creationId xmlns:p14="http://schemas.microsoft.com/office/powerpoint/2010/main" val="13516743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4F1E4-C01A-98CF-4096-9E3FCCD70D72}"/>
              </a:ext>
            </a:extLst>
          </p:cNvPr>
          <p:cNvSpPr>
            <a:spLocks noGrp="1"/>
          </p:cNvSpPr>
          <p:nvPr>
            <p:ph type="title"/>
          </p:nvPr>
        </p:nvSpPr>
        <p:spPr/>
        <p:txBody>
          <a:bodyPr>
            <a:normAutofit/>
          </a:bodyPr>
          <a:lstStyle/>
          <a:p>
            <a:r>
              <a:rPr lang="en-US"/>
              <a:t>Developer experience</a:t>
            </a:r>
          </a:p>
        </p:txBody>
      </p:sp>
      <p:pic>
        <p:nvPicPr>
          <p:cNvPr id="6" name="Picture 5">
            <a:extLst>
              <a:ext uri="{FF2B5EF4-FFF2-40B4-BE49-F238E27FC236}">
                <a16:creationId xmlns:a16="http://schemas.microsoft.com/office/drawing/2014/main" id="{22EE74B2-3C21-4BD8-2FE9-9A52514DAAFD}"/>
              </a:ext>
            </a:extLst>
          </p:cNvPr>
          <p:cNvPicPr>
            <a:picLocks noChangeAspect="1"/>
          </p:cNvPicPr>
          <p:nvPr/>
        </p:nvPicPr>
        <p:blipFill>
          <a:blip r:embed="rId2"/>
          <a:stretch>
            <a:fillRect/>
          </a:stretch>
        </p:blipFill>
        <p:spPr>
          <a:xfrm>
            <a:off x="6952118" y="1011198"/>
            <a:ext cx="4349974" cy="5524784"/>
          </a:xfrm>
          <a:prstGeom prst="rect">
            <a:avLst/>
          </a:prstGeom>
        </p:spPr>
      </p:pic>
      <p:sp>
        <p:nvSpPr>
          <p:cNvPr id="7" name="Text Placeholder 2">
            <a:extLst>
              <a:ext uri="{FF2B5EF4-FFF2-40B4-BE49-F238E27FC236}">
                <a16:creationId xmlns:a16="http://schemas.microsoft.com/office/drawing/2014/main" id="{0D03CB63-0500-B6F6-8324-C3422DEBF07B}"/>
              </a:ext>
            </a:extLst>
          </p:cNvPr>
          <p:cNvSpPr txBox="1">
            <a:spLocks/>
          </p:cNvSpPr>
          <p:nvPr/>
        </p:nvSpPr>
        <p:spPr>
          <a:xfrm>
            <a:off x="987228" y="1434369"/>
            <a:ext cx="5542881" cy="4234101"/>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Create a Report Object in AL.</a:t>
            </a:r>
          </a:p>
          <a:p>
            <a:endParaRPr lang="en-US" dirty="0"/>
          </a:p>
          <a:p>
            <a:r>
              <a:rPr lang="en-US" dirty="0"/>
              <a:t>Define your report dataset.</a:t>
            </a:r>
          </a:p>
          <a:p>
            <a:endParaRPr lang="en-US" dirty="0"/>
          </a:p>
          <a:p>
            <a:r>
              <a:rPr lang="en-US" dirty="0"/>
              <a:t>Provide a path to your Excel Layout.</a:t>
            </a:r>
          </a:p>
          <a:p>
            <a:endParaRPr lang="en-US" dirty="0"/>
          </a:p>
          <a:p>
            <a:r>
              <a:rPr lang="en-US" dirty="0"/>
              <a:t>Publish your report extension.</a:t>
            </a:r>
          </a:p>
        </p:txBody>
      </p:sp>
    </p:spTree>
    <p:extLst>
      <p:ext uri="{BB962C8B-B14F-4D97-AF65-F5344CB8AC3E}">
        <p14:creationId xmlns:p14="http://schemas.microsoft.com/office/powerpoint/2010/main" val="27090441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59687C-EF53-7109-1B78-FDDDB51C6EBA}"/>
              </a:ext>
            </a:extLst>
          </p:cNvPr>
          <p:cNvSpPr>
            <a:spLocks noGrp="1"/>
          </p:cNvSpPr>
          <p:nvPr>
            <p:ph type="title"/>
          </p:nvPr>
        </p:nvSpPr>
        <p:spPr/>
        <p:txBody>
          <a:bodyPr/>
          <a:lstStyle/>
          <a:p>
            <a:r>
              <a:rPr lang="en-US" dirty="0"/>
              <a:t>What if I change the dataset definition?</a:t>
            </a:r>
            <a:endParaRPr lang="en-DK" dirty="0"/>
          </a:p>
        </p:txBody>
      </p:sp>
      <p:sp>
        <p:nvSpPr>
          <p:cNvPr id="3" name="Content Placeholder 2">
            <a:extLst>
              <a:ext uri="{FF2B5EF4-FFF2-40B4-BE49-F238E27FC236}">
                <a16:creationId xmlns:a16="http://schemas.microsoft.com/office/drawing/2014/main" id="{03B4F612-C630-68F1-B989-1B8961528E26}"/>
              </a:ext>
            </a:extLst>
          </p:cNvPr>
          <p:cNvSpPr>
            <a:spLocks noGrp="1"/>
          </p:cNvSpPr>
          <p:nvPr>
            <p:ph idx="1"/>
          </p:nvPr>
        </p:nvSpPr>
        <p:spPr/>
        <p:txBody>
          <a:bodyPr/>
          <a:lstStyle/>
          <a:p>
            <a:r>
              <a:rPr lang="en-US" dirty="0"/>
              <a:t>Easiest way to change your layouts in the AL projects is simply to add the new fields (metadata) to the data contract worksheet</a:t>
            </a:r>
            <a:endParaRPr lang="en-DK" dirty="0"/>
          </a:p>
        </p:txBody>
      </p:sp>
    </p:spTree>
    <p:extLst>
      <p:ext uri="{BB962C8B-B14F-4D97-AF65-F5344CB8AC3E}">
        <p14:creationId xmlns:p14="http://schemas.microsoft.com/office/powerpoint/2010/main" val="27878905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80AA4865-2CCD-1182-217F-A5F80125786D}"/>
              </a:ext>
            </a:extLst>
          </p:cNvPr>
          <p:cNvSpPr>
            <a:spLocks noGrp="1"/>
          </p:cNvSpPr>
          <p:nvPr>
            <p:ph type="body" sz="quarter" idx="12"/>
          </p:nvPr>
        </p:nvSpPr>
        <p:spPr>
          <a:xfrm>
            <a:off x="873760" y="2091880"/>
            <a:ext cx="3972560" cy="3477875"/>
          </a:xfrm>
        </p:spPr>
        <p:txBody>
          <a:bodyPr/>
          <a:lstStyle/>
          <a:p>
            <a:r>
              <a:rPr lang="en-US" sz="3200"/>
              <a:t>Unlocked actions</a:t>
            </a:r>
          </a:p>
          <a:p>
            <a:pPr marL="342900" indent="-342900">
              <a:buFont typeface="Arial" panose="020B0604020202020204" pitchFamily="34" charset="0"/>
              <a:buChar char="•"/>
            </a:pPr>
            <a:r>
              <a:rPr lang="en-US" sz="2000"/>
              <a:t>Open in OneDrive</a:t>
            </a:r>
          </a:p>
          <a:p>
            <a:pPr marL="342900" indent="-342900">
              <a:buFont typeface="Arial" panose="020B0604020202020204" pitchFamily="34" charset="0"/>
              <a:buChar char="•"/>
            </a:pPr>
            <a:r>
              <a:rPr lang="en-US" sz="2000"/>
              <a:t>Share window</a:t>
            </a:r>
          </a:p>
          <a:p>
            <a:endParaRPr lang="en-US"/>
          </a:p>
          <a:p>
            <a:r>
              <a:rPr lang="en-US" sz="3200"/>
              <a:t>Example features</a:t>
            </a:r>
          </a:p>
          <a:p>
            <a:pPr marL="342900" indent="-342900">
              <a:buFont typeface="Arial" panose="020B0604020202020204" pitchFamily="34" charset="0"/>
              <a:buChar char="•"/>
            </a:pPr>
            <a:r>
              <a:rPr lang="en-US" sz="2000"/>
              <a:t>Report inbox</a:t>
            </a:r>
          </a:p>
          <a:p>
            <a:pPr marL="342900" indent="-342900">
              <a:buFont typeface="Arial" panose="020B0604020202020204" pitchFamily="34" charset="0"/>
              <a:buChar char="•"/>
            </a:pPr>
            <a:r>
              <a:rPr lang="en-US" sz="2000"/>
              <a:t>Attachments </a:t>
            </a:r>
            <a:r>
              <a:rPr lang="en-US" sz="2000" err="1"/>
              <a:t>factbox</a:t>
            </a:r>
            <a:endParaRPr lang="en-US" sz="2000"/>
          </a:p>
          <a:p>
            <a:pPr marL="342900" indent="-342900">
              <a:buFont typeface="Arial" panose="020B0604020202020204" pitchFamily="34" charset="0"/>
              <a:buChar char="•"/>
            </a:pPr>
            <a:r>
              <a:rPr lang="en-US" sz="2000"/>
              <a:t>Incoming documents</a:t>
            </a:r>
          </a:p>
          <a:p>
            <a:pPr marL="342900" indent="-342900">
              <a:buFont typeface="Arial" panose="020B0604020202020204" pitchFamily="34" charset="0"/>
              <a:buChar char="•"/>
            </a:pPr>
            <a:r>
              <a:rPr lang="en-US" sz="2000"/>
              <a:t>Sales Budgets</a:t>
            </a:r>
          </a:p>
          <a:p>
            <a:pPr marL="342900" indent="-342900">
              <a:buFont typeface="Arial" panose="020B0604020202020204" pitchFamily="34" charset="0"/>
              <a:buChar char="•"/>
            </a:pPr>
            <a:r>
              <a:rPr lang="en-US" sz="2000"/>
              <a:t>Customizations and add-ons</a:t>
            </a:r>
          </a:p>
        </p:txBody>
      </p:sp>
      <p:pic>
        <p:nvPicPr>
          <p:cNvPr id="7" name="Content Placeholder 9">
            <a:extLst>
              <a:ext uri="{FF2B5EF4-FFF2-40B4-BE49-F238E27FC236}">
                <a16:creationId xmlns:a16="http://schemas.microsoft.com/office/drawing/2014/main" id="{1EBAE055-3F7A-DC67-53BF-4013D71F4FA8}"/>
              </a:ext>
            </a:extLst>
          </p:cNvPr>
          <p:cNvPicPr>
            <a:picLocks noChangeAspect="1"/>
          </p:cNvPicPr>
          <p:nvPr/>
        </p:nvPicPr>
        <p:blipFill rotWithShape="1">
          <a:blip r:embed="rId3"/>
          <a:srcRect l="29270" t="19115" r="29304" b="11848"/>
          <a:stretch/>
        </p:blipFill>
        <p:spPr>
          <a:xfrm>
            <a:off x="5982564" y="1072896"/>
            <a:ext cx="5426760" cy="4992624"/>
          </a:xfrm>
          <a:prstGeom prst="rect">
            <a:avLst/>
          </a:prstGeom>
          <a:noFill/>
          <a:effectLst>
            <a:outerShdw blurRad="63500" sx="102000" sy="102000" algn="ctr" rotWithShape="0">
              <a:prstClr val="black">
                <a:alpha val="40000"/>
              </a:prstClr>
            </a:outerShdw>
          </a:effectLst>
        </p:spPr>
      </p:pic>
      <p:sp>
        <p:nvSpPr>
          <p:cNvPr id="9" name="Rectangle 8">
            <a:extLst>
              <a:ext uri="{FF2B5EF4-FFF2-40B4-BE49-F238E27FC236}">
                <a16:creationId xmlns:a16="http://schemas.microsoft.com/office/drawing/2014/main" id="{27709495-68EF-DD88-4B7C-26261436DB1C}"/>
              </a:ext>
            </a:extLst>
          </p:cNvPr>
          <p:cNvSpPr/>
          <p:nvPr/>
        </p:nvSpPr>
        <p:spPr bwMode="auto">
          <a:xfrm>
            <a:off x="6134964" y="3134360"/>
            <a:ext cx="2653436" cy="340360"/>
          </a:xfrm>
          <a:prstGeom prst="rect">
            <a:avLst/>
          </a:prstGeom>
          <a:noFill/>
          <a:ln w="57150">
            <a:solidFill>
              <a:srgbClr val="FF934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LID4096"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cxnSp>
        <p:nvCxnSpPr>
          <p:cNvPr id="11" name="Straight Arrow Connector 10">
            <a:extLst>
              <a:ext uri="{FF2B5EF4-FFF2-40B4-BE49-F238E27FC236}">
                <a16:creationId xmlns:a16="http://schemas.microsoft.com/office/drawing/2014/main" id="{3850935A-F6CB-D4B3-841B-CEF35131DC90}"/>
              </a:ext>
            </a:extLst>
          </p:cNvPr>
          <p:cNvCxnSpPr>
            <a:stCxn id="9" idx="1"/>
          </p:cNvCxnSpPr>
          <p:nvPr/>
        </p:nvCxnSpPr>
        <p:spPr>
          <a:xfrm flipH="1">
            <a:off x="4399280" y="3304540"/>
            <a:ext cx="1735684" cy="0"/>
          </a:xfrm>
          <a:prstGeom prst="straightConnector1">
            <a:avLst/>
          </a:prstGeom>
          <a:noFill/>
          <a:ln w="57150">
            <a:solidFill>
              <a:srgbClr val="FF9349"/>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cxnSp>
      <p:sp>
        <p:nvSpPr>
          <p:cNvPr id="2" name="Title 3">
            <a:extLst>
              <a:ext uri="{FF2B5EF4-FFF2-40B4-BE49-F238E27FC236}">
                <a16:creationId xmlns:a16="http://schemas.microsoft.com/office/drawing/2014/main" id="{9C542B0E-2535-1035-BED3-8F34DE326263}"/>
              </a:ext>
            </a:extLst>
          </p:cNvPr>
          <p:cNvSpPr>
            <a:spLocks noGrp="1"/>
          </p:cNvSpPr>
          <p:nvPr>
            <p:ph type="title"/>
          </p:nvPr>
        </p:nvSpPr>
        <p:spPr>
          <a:xfrm>
            <a:off x="613663" y="0"/>
            <a:ext cx="4089754" cy="1661993"/>
          </a:xfrm>
        </p:spPr>
        <p:txBody>
          <a:bodyPr/>
          <a:lstStyle/>
          <a:p>
            <a:r>
              <a:rPr lang="en-US" dirty="0"/>
              <a:t>Configure OneDrive Integration</a:t>
            </a:r>
            <a:endParaRPr lang="LID4096" dirty="0"/>
          </a:p>
        </p:txBody>
      </p:sp>
    </p:spTree>
    <p:extLst>
      <p:ext uri="{BB962C8B-B14F-4D97-AF65-F5344CB8AC3E}">
        <p14:creationId xmlns:p14="http://schemas.microsoft.com/office/powerpoint/2010/main" val="30449516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6">
                                            <p:txEl>
                                              <p:pRg st="0" end="0"/>
                                            </p:txEl>
                                          </p:spTgt>
                                        </p:tgtEl>
                                      </p:cBhvr>
                                    </p:animEffect>
                                    <p:set>
                                      <p:cBhvr>
                                        <p:cTn id="7" dur="1" fill="hold">
                                          <p:stCondLst>
                                            <p:cond delay="499"/>
                                          </p:stCondLst>
                                        </p:cTn>
                                        <p:tgtEl>
                                          <p:spTgt spid="6">
                                            <p:txEl>
                                              <p:pRg st="0" end="0"/>
                                            </p:txEl>
                                          </p:spTgt>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6">
                                            <p:txEl>
                                              <p:pRg st="1" end="1"/>
                                            </p:txEl>
                                          </p:spTgt>
                                        </p:tgtEl>
                                      </p:cBhvr>
                                    </p:animEffect>
                                    <p:set>
                                      <p:cBhvr>
                                        <p:cTn id="10" dur="1" fill="hold">
                                          <p:stCondLst>
                                            <p:cond delay="499"/>
                                          </p:stCondLst>
                                        </p:cTn>
                                        <p:tgtEl>
                                          <p:spTgt spid="6">
                                            <p:txEl>
                                              <p:pRg st="1" end="1"/>
                                            </p:txEl>
                                          </p:spTgt>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6">
                                            <p:txEl>
                                              <p:pRg st="2" end="2"/>
                                            </p:txEl>
                                          </p:spTgt>
                                        </p:tgtEl>
                                      </p:cBhvr>
                                    </p:animEffect>
                                    <p:set>
                                      <p:cBhvr>
                                        <p:cTn id="13" dur="1" fill="hold">
                                          <p:stCondLst>
                                            <p:cond delay="499"/>
                                          </p:stCondLst>
                                        </p:cTn>
                                        <p:tgtEl>
                                          <p:spTgt spid="6">
                                            <p:txEl>
                                              <p:pRg st="2" end="2"/>
                                            </p:txEl>
                                          </p:spTgt>
                                        </p:tgtEl>
                                        <p:attrNameLst>
                                          <p:attrName>style.visibility</p:attrName>
                                        </p:attrNameLst>
                                      </p:cBhvr>
                                      <p:to>
                                        <p:strVal val="hidden"/>
                                      </p:to>
                                    </p:set>
                                  </p:childTnLst>
                                </p:cTn>
                              </p:par>
                              <p:par>
                                <p:cTn id="14" presetID="10" presetClass="exit" presetSubtype="0" fill="hold" grpId="0" nodeType="withEffect">
                                  <p:stCondLst>
                                    <p:cond delay="0"/>
                                  </p:stCondLst>
                                  <p:childTnLst>
                                    <p:animEffect transition="out" filter="fade">
                                      <p:cBhvr>
                                        <p:cTn id="15" dur="500"/>
                                        <p:tgtEl>
                                          <p:spTgt spid="6">
                                            <p:txEl>
                                              <p:pRg st="4" end="4"/>
                                            </p:txEl>
                                          </p:spTgt>
                                        </p:tgtEl>
                                      </p:cBhvr>
                                    </p:animEffect>
                                    <p:set>
                                      <p:cBhvr>
                                        <p:cTn id="16" dur="1" fill="hold">
                                          <p:stCondLst>
                                            <p:cond delay="499"/>
                                          </p:stCondLst>
                                        </p:cTn>
                                        <p:tgtEl>
                                          <p:spTgt spid="6">
                                            <p:txEl>
                                              <p:pRg st="4" end="4"/>
                                            </p:txEl>
                                          </p:spTgt>
                                        </p:tgtEl>
                                        <p:attrNameLst>
                                          <p:attrName>style.visibility</p:attrName>
                                        </p:attrNameLst>
                                      </p:cBhvr>
                                      <p:to>
                                        <p:strVal val="hidden"/>
                                      </p:to>
                                    </p:set>
                                  </p:childTnLst>
                                </p:cTn>
                              </p:par>
                              <p:par>
                                <p:cTn id="17" presetID="10" presetClass="exit" presetSubtype="0" fill="hold" grpId="0" nodeType="withEffect">
                                  <p:stCondLst>
                                    <p:cond delay="0"/>
                                  </p:stCondLst>
                                  <p:childTnLst>
                                    <p:animEffect transition="out" filter="fade">
                                      <p:cBhvr>
                                        <p:cTn id="18" dur="500"/>
                                        <p:tgtEl>
                                          <p:spTgt spid="6">
                                            <p:txEl>
                                              <p:pRg st="5" end="5"/>
                                            </p:txEl>
                                          </p:spTgt>
                                        </p:tgtEl>
                                      </p:cBhvr>
                                    </p:animEffect>
                                    <p:set>
                                      <p:cBhvr>
                                        <p:cTn id="19" dur="1" fill="hold">
                                          <p:stCondLst>
                                            <p:cond delay="499"/>
                                          </p:stCondLst>
                                        </p:cTn>
                                        <p:tgtEl>
                                          <p:spTgt spid="6">
                                            <p:txEl>
                                              <p:pRg st="5" end="5"/>
                                            </p:txEl>
                                          </p:spTgt>
                                        </p:tgtEl>
                                        <p:attrNameLst>
                                          <p:attrName>style.visibility</p:attrName>
                                        </p:attrNameLst>
                                      </p:cBhvr>
                                      <p:to>
                                        <p:strVal val="hidden"/>
                                      </p:to>
                                    </p:set>
                                  </p:childTnLst>
                                </p:cTn>
                              </p:par>
                              <p:par>
                                <p:cTn id="20" presetID="10" presetClass="exit" presetSubtype="0" fill="hold" grpId="0" nodeType="withEffect">
                                  <p:stCondLst>
                                    <p:cond delay="0"/>
                                  </p:stCondLst>
                                  <p:childTnLst>
                                    <p:animEffect transition="out" filter="fade">
                                      <p:cBhvr>
                                        <p:cTn id="21" dur="500"/>
                                        <p:tgtEl>
                                          <p:spTgt spid="6">
                                            <p:txEl>
                                              <p:pRg st="6" end="6"/>
                                            </p:txEl>
                                          </p:spTgt>
                                        </p:tgtEl>
                                      </p:cBhvr>
                                    </p:animEffect>
                                    <p:set>
                                      <p:cBhvr>
                                        <p:cTn id="22" dur="1" fill="hold">
                                          <p:stCondLst>
                                            <p:cond delay="499"/>
                                          </p:stCondLst>
                                        </p:cTn>
                                        <p:tgtEl>
                                          <p:spTgt spid="6">
                                            <p:txEl>
                                              <p:pRg st="6" end="6"/>
                                            </p:txEl>
                                          </p:spTgt>
                                        </p:tgtEl>
                                        <p:attrNameLst>
                                          <p:attrName>style.visibility</p:attrName>
                                        </p:attrNameLst>
                                      </p:cBhvr>
                                      <p:to>
                                        <p:strVal val="hidden"/>
                                      </p:to>
                                    </p:set>
                                  </p:childTnLst>
                                </p:cTn>
                              </p:par>
                              <p:par>
                                <p:cTn id="23" presetID="10" presetClass="exit" presetSubtype="0" fill="hold" grpId="0" nodeType="withEffect">
                                  <p:stCondLst>
                                    <p:cond delay="0"/>
                                  </p:stCondLst>
                                  <p:childTnLst>
                                    <p:animEffect transition="out" filter="fade">
                                      <p:cBhvr>
                                        <p:cTn id="24" dur="500"/>
                                        <p:tgtEl>
                                          <p:spTgt spid="6">
                                            <p:txEl>
                                              <p:pRg st="7" end="7"/>
                                            </p:txEl>
                                          </p:spTgt>
                                        </p:tgtEl>
                                      </p:cBhvr>
                                    </p:animEffect>
                                    <p:set>
                                      <p:cBhvr>
                                        <p:cTn id="25" dur="1" fill="hold">
                                          <p:stCondLst>
                                            <p:cond delay="499"/>
                                          </p:stCondLst>
                                        </p:cTn>
                                        <p:tgtEl>
                                          <p:spTgt spid="6">
                                            <p:txEl>
                                              <p:pRg st="7" end="7"/>
                                            </p:txEl>
                                          </p:spTgt>
                                        </p:tgtEl>
                                        <p:attrNameLst>
                                          <p:attrName>style.visibility</p:attrName>
                                        </p:attrNameLst>
                                      </p:cBhvr>
                                      <p:to>
                                        <p:strVal val="hidden"/>
                                      </p:to>
                                    </p:set>
                                  </p:childTnLst>
                                </p:cTn>
                              </p:par>
                              <p:par>
                                <p:cTn id="26" presetID="10" presetClass="exit" presetSubtype="0" fill="hold" grpId="0" nodeType="withEffect">
                                  <p:stCondLst>
                                    <p:cond delay="0"/>
                                  </p:stCondLst>
                                  <p:childTnLst>
                                    <p:animEffect transition="out" filter="fade">
                                      <p:cBhvr>
                                        <p:cTn id="27" dur="500"/>
                                        <p:tgtEl>
                                          <p:spTgt spid="6">
                                            <p:txEl>
                                              <p:pRg st="8" end="8"/>
                                            </p:txEl>
                                          </p:spTgt>
                                        </p:tgtEl>
                                      </p:cBhvr>
                                    </p:animEffect>
                                    <p:set>
                                      <p:cBhvr>
                                        <p:cTn id="28" dur="1" fill="hold">
                                          <p:stCondLst>
                                            <p:cond delay="499"/>
                                          </p:stCondLst>
                                        </p:cTn>
                                        <p:tgtEl>
                                          <p:spTgt spid="6">
                                            <p:txEl>
                                              <p:pRg st="8" end="8"/>
                                            </p:txEl>
                                          </p:spTgt>
                                        </p:tgtEl>
                                        <p:attrNameLst>
                                          <p:attrName>style.visibility</p:attrName>
                                        </p:attrNameLst>
                                      </p:cBhvr>
                                      <p:to>
                                        <p:strVal val="hidden"/>
                                      </p:to>
                                    </p:set>
                                  </p:childTnLst>
                                </p:cTn>
                              </p:par>
                              <p:par>
                                <p:cTn id="29" presetID="10" presetClass="exit" presetSubtype="0" fill="hold" grpId="0" nodeType="withEffect">
                                  <p:stCondLst>
                                    <p:cond delay="0"/>
                                  </p:stCondLst>
                                  <p:childTnLst>
                                    <p:animEffect transition="out" filter="fade">
                                      <p:cBhvr>
                                        <p:cTn id="30" dur="500"/>
                                        <p:tgtEl>
                                          <p:spTgt spid="6">
                                            <p:txEl>
                                              <p:pRg st="9" end="9"/>
                                            </p:txEl>
                                          </p:spTgt>
                                        </p:tgtEl>
                                      </p:cBhvr>
                                    </p:animEffect>
                                    <p:set>
                                      <p:cBhvr>
                                        <p:cTn id="31" dur="1" fill="hold">
                                          <p:stCondLst>
                                            <p:cond delay="499"/>
                                          </p:stCondLst>
                                        </p:cTn>
                                        <p:tgtEl>
                                          <p:spTgt spid="6">
                                            <p:txEl>
                                              <p:pRg st="9" end="9"/>
                                            </p:txEl>
                                          </p:spTgt>
                                        </p:tgtEl>
                                        <p:attrNameLst>
                                          <p:attrName>style.visibility</p:attrName>
                                        </p:attrNameLst>
                                      </p:cBhvr>
                                      <p:to>
                                        <p:strVal val="hidden"/>
                                      </p:to>
                                    </p:set>
                                  </p:childTnLst>
                                </p:cTn>
                              </p:par>
                              <p:par>
                                <p:cTn id="32" presetID="10" presetClass="exit" presetSubtype="0" fill="hold" nodeType="withEffect">
                                  <p:stCondLst>
                                    <p:cond delay="750"/>
                                  </p:stCondLst>
                                  <p:childTnLst>
                                    <p:animEffect transition="out" filter="fade">
                                      <p:cBhvr>
                                        <p:cTn id="33" dur="500"/>
                                        <p:tgtEl>
                                          <p:spTgt spid="11"/>
                                        </p:tgtEl>
                                      </p:cBhvr>
                                    </p:animEffect>
                                    <p:set>
                                      <p:cBhvr>
                                        <p:cTn id="34" dur="1" fill="hold">
                                          <p:stCondLst>
                                            <p:cond delay="499"/>
                                          </p:stCondLst>
                                        </p:cTn>
                                        <p:tgtEl>
                                          <p:spTgt spid="11"/>
                                        </p:tgtEl>
                                        <p:attrNameLst>
                                          <p:attrName>style.visibility</p:attrName>
                                        </p:attrNameLst>
                                      </p:cBhvr>
                                      <p:to>
                                        <p:strVal val="hidden"/>
                                      </p:to>
                                    </p:set>
                                  </p:childTnLst>
                                </p:cTn>
                              </p:par>
                              <p:par>
                                <p:cTn id="35" presetID="10" presetClass="exit" presetSubtype="0" fill="hold" grpId="0" nodeType="withEffect">
                                  <p:stCondLst>
                                    <p:cond delay="750"/>
                                  </p:stCondLst>
                                  <p:childTnLst>
                                    <p:animEffect transition="out" filter="fade">
                                      <p:cBhvr>
                                        <p:cTn id="36" dur="500"/>
                                        <p:tgtEl>
                                          <p:spTgt spid="9"/>
                                        </p:tgtEl>
                                      </p:cBhvr>
                                    </p:animEffect>
                                    <p:set>
                                      <p:cBhvr>
                                        <p:cTn id="37"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P spid="9"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9">
            <a:extLst>
              <a:ext uri="{FF2B5EF4-FFF2-40B4-BE49-F238E27FC236}">
                <a16:creationId xmlns:a16="http://schemas.microsoft.com/office/drawing/2014/main" id="{1EBAE055-3F7A-DC67-53BF-4013D71F4FA8}"/>
              </a:ext>
            </a:extLst>
          </p:cNvPr>
          <p:cNvPicPr>
            <a:picLocks noChangeAspect="1"/>
          </p:cNvPicPr>
          <p:nvPr/>
        </p:nvPicPr>
        <p:blipFill rotWithShape="1">
          <a:blip r:embed="rId3"/>
          <a:srcRect l="29270" t="19115" r="29304" b="11848"/>
          <a:stretch/>
        </p:blipFill>
        <p:spPr>
          <a:xfrm>
            <a:off x="973684" y="1072896"/>
            <a:ext cx="5426760" cy="4992624"/>
          </a:xfrm>
          <a:prstGeom prst="rect">
            <a:avLst/>
          </a:prstGeom>
          <a:noFill/>
          <a:effectLst>
            <a:outerShdw blurRad="63500" sx="102000" sy="102000" algn="ctr" rotWithShape="0">
              <a:prstClr val="black">
                <a:alpha val="40000"/>
              </a:prstClr>
            </a:outerShdw>
          </a:effectLst>
        </p:spPr>
      </p:pic>
      <p:sp>
        <p:nvSpPr>
          <p:cNvPr id="4" name="Text Placeholder 5">
            <a:extLst>
              <a:ext uri="{FF2B5EF4-FFF2-40B4-BE49-F238E27FC236}">
                <a16:creationId xmlns:a16="http://schemas.microsoft.com/office/drawing/2014/main" id="{58771974-AE7F-A3A1-5499-6B85DB26A7A7}"/>
              </a:ext>
            </a:extLst>
          </p:cNvPr>
          <p:cNvSpPr>
            <a:spLocks noGrp="1"/>
          </p:cNvSpPr>
          <p:nvPr>
            <p:ph type="body" sz="quarter" idx="12"/>
          </p:nvPr>
        </p:nvSpPr>
        <p:spPr>
          <a:xfrm>
            <a:off x="7792720" y="3489960"/>
            <a:ext cx="3972560" cy="1415772"/>
          </a:xfrm>
        </p:spPr>
        <p:txBody>
          <a:bodyPr/>
          <a:lstStyle/>
          <a:p>
            <a:r>
              <a:rPr lang="en-US" sz="3200"/>
              <a:t>Affected features</a:t>
            </a:r>
          </a:p>
          <a:p>
            <a:pPr marL="342900" indent="-342900">
              <a:buFont typeface="Arial" panose="020B0604020202020204" pitchFamily="34" charset="0"/>
              <a:buChar char="•"/>
            </a:pPr>
            <a:r>
              <a:rPr lang="en-US" sz="2000"/>
              <a:t>Open in Excel</a:t>
            </a:r>
          </a:p>
          <a:p>
            <a:pPr marL="342900" indent="-342900">
              <a:buFont typeface="Arial" panose="020B0604020202020204" pitchFamily="34" charset="0"/>
              <a:buChar char="•"/>
            </a:pPr>
            <a:r>
              <a:rPr lang="en-US" sz="2000"/>
              <a:t>Edit in Excel</a:t>
            </a:r>
          </a:p>
          <a:p>
            <a:pPr marL="342900" indent="-342900">
              <a:buFont typeface="Arial" panose="020B0604020202020204" pitchFamily="34" charset="0"/>
              <a:buChar char="•"/>
            </a:pPr>
            <a:r>
              <a:rPr lang="en-US" sz="2000"/>
              <a:t>Report export (layouts </a:t>
            </a:r>
            <a:r>
              <a:rPr lang="en-US" sz="2000">
                <a:sym typeface="Wingdings" panose="05000000000000000000" pitchFamily="2" charset="2"/>
              </a:rPr>
              <a:t>)</a:t>
            </a:r>
          </a:p>
        </p:txBody>
      </p:sp>
      <p:grpSp>
        <p:nvGrpSpPr>
          <p:cNvPr id="12" name="Group 11">
            <a:extLst>
              <a:ext uri="{FF2B5EF4-FFF2-40B4-BE49-F238E27FC236}">
                <a16:creationId xmlns:a16="http://schemas.microsoft.com/office/drawing/2014/main" id="{570C94A5-1693-B831-CB70-02FDCABDC096}"/>
              </a:ext>
            </a:extLst>
          </p:cNvPr>
          <p:cNvGrpSpPr/>
          <p:nvPr/>
        </p:nvGrpSpPr>
        <p:grpSpPr>
          <a:xfrm rot="10800000">
            <a:off x="1117600" y="4272280"/>
            <a:ext cx="6329680" cy="340360"/>
            <a:chOff x="2458720" y="3134360"/>
            <a:chExt cx="6329680" cy="340360"/>
          </a:xfrm>
        </p:grpSpPr>
        <p:sp>
          <p:nvSpPr>
            <p:cNvPr id="5" name="Rectangle 4">
              <a:extLst>
                <a:ext uri="{FF2B5EF4-FFF2-40B4-BE49-F238E27FC236}">
                  <a16:creationId xmlns:a16="http://schemas.microsoft.com/office/drawing/2014/main" id="{254BF89C-D967-8F96-E4A1-D7850EDE96C4}"/>
                </a:ext>
              </a:extLst>
            </p:cNvPr>
            <p:cNvSpPr/>
            <p:nvPr/>
          </p:nvSpPr>
          <p:spPr bwMode="auto">
            <a:xfrm>
              <a:off x="6134964" y="3134360"/>
              <a:ext cx="2653436" cy="340360"/>
            </a:xfrm>
            <a:prstGeom prst="rect">
              <a:avLst/>
            </a:prstGeom>
            <a:noFill/>
            <a:ln w="57150">
              <a:solidFill>
                <a:srgbClr val="FF934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LID4096"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cxnSp>
          <p:nvCxnSpPr>
            <p:cNvPr id="8" name="Straight Arrow Connector 7">
              <a:extLst>
                <a:ext uri="{FF2B5EF4-FFF2-40B4-BE49-F238E27FC236}">
                  <a16:creationId xmlns:a16="http://schemas.microsoft.com/office/drawing/2014/main" id="{C74D070E-CE43-0EB7-E141-065DDB654A9C}"/>
                </a:ext>
              </a:extLst>
            </p:cNvPr>
            <p:cNvCxnSpPr>
              <a:cxnSpLocks/>
              <a:stCxn id="5" idx="1"/>
            </p:cNvCxnSpPr>
            <p:nvPr/>
          </p:nvCxnSpPr>
          <p:spPr>
            <a:xfrm rot="10800000">
              <a:off x="2458720" y="3304540"/>
              <a:ext cx="3676244" cy="0"/>
            </a:xfrm>
            <a:prstGeom prst="straightConnector1">
              <a:avLst/>
            </a:prstGeom>
            <a:noFill/>
            <a:ln w="57150">
              <a:solidFill>
                <a:srgbClr val="FF9349"/>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cxnSp>
      </p:grpSp>
    </p:spTree>
    <p:extLst>
      <p:ext uri="{BB962C8B-B14F-4D97-AF65-F5344CB8AC3E}">
        <p14:creationId xmlns:p14="http://schemas.microsoft.com/office/powerpoint/2010/main" val="78791739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750"/>
                                  </p:stCondLst>
                                  <p:childTnLst>
                                    <p:set>
                                      <p:cBhvr>
                                        <p:cTn id="9" dur="1" fill="hold">
                                          <p:stCondLst>
                                            <p:cond delay="0"/>
                                          </p:stCondLst>
                                        </p:cTn>
                                        <p:tgtEl>
                                          <p:spTgt spid="4">
                                            <p:txEl>
                                              <p:pRg st="0" end="0"/>
                                            </p:txEl>
                                          </p:spTgt>
                                        </p:tgtEl>
                                        <p:attrNameLst>
                                          <p:attrName>style.visibility</p:attrName>
                                        </p:attrNameLst>
                                      </p:cBhvr>
                                      <p:to>
                                        <p:strVal val="visible"/>
                                      </p:to>
                                    </p:set>
                                    <p:animEffect transition="in" filter="fade">
                                      <p:cBhvr>
                                        <p:cTn id="10" dur="500"/>
                                        <p:tgtEl>
                                          <p:spTgt spid="4">
                                            <p:txEl>
                                              <p:pRg st="0" end="0"/>
                                            </p:txEl>
                                          </p:spTgt>
                                        </p:tgtEl>
                                      </p:cBhvr>
                                    </p:animEffect>
                                  </p:childTnLst>
                                </p:cTn>
                              </p:par>
                              <p:par>
                                <p:cTn id="11" presetID="10" presetClass="entr" presetSubtype="0" fill="hold" grpId="0" nodeType="withEffect">
                                  <p:stCondLst>
                                    <p:cond delay="750"/>
                                  </p:stCondLst>
                                  <p:childTnLst>
                                    <p:set>
                                      <p:cBhvr>
                                        <p:cTn id="12" dur="1" fill="hold">
                                          <p:stCondLst>
                                            <p:cond delay="0"/>
                                          </p:stCondLst>
                                        </p:cTn>
                                        <p:tgtEl>
                                          <p:spTgt spid="4">
                                            <p:txEl>
                                              <p:pRg st="1" end="1"/>
                                            </p:txEl>
                                          </p:spTgt>
                                        </p:tgtEl>
                                        <p:attrNameLst>
                                          <p:attrName>style.visibility</p:attrName>
                                        </p:attrNameLst>
                                      </p:cBhvr>
                                      <p:to>
                                        <p:strVal val="visible"/>
                                      </p:to>
                                    </p:set>
                                    <p:animEffect transition="in" filter="fade">
                                      <p:cBhvr>
                                        <p:cTn id="13" dur="500"/>
                                        <p:tgtEl>
                                          <p:spTgt spid="4">
                                            <p:txEl>
                                              <p:pRg st="1" end="1"/>
                                            </p:txEl>
                                          </p:spTgt>
                                        </p:tgtEl>
                                      </p:cBhvr>
                                    </p:animEffect>
                                  </p:childTnLst>
                                </p:cTn>
                              </p:par>
                              <p:par>
                                <p:cTn id="14" presetID="10" presetClass="entr" presetSubtype="0" fill="hold" grpId="0" nodeType="withEffect">
                                  <p:stCondLst>
                                    <p:cond delay="750"/>
                                  </p:stCondLst>
                                  <p:childTnLst>
                                    <p:set>
                                      <p:cBhvr>
                                        <p:cTn id="15" dur="1" fill="hold">
                                          <p:stCondLst>
                                            <p:cond delay="0"/>
                                          </p:stCondLst>
                                        </p:cTn>
                                        <p:tgtEl>
                                          <p:spTgt spid="4">
                                            <p:txEl>
                                              <p:pRg st="2" end="2"/>
                                            </p:txEl>
                                          </p:spTgt>
                                        </p:tgtEl>
                                        <p:attrNameLst>
                                          <p:attrName>style.visibility</p:attrName>
                                        </p:attrNameLst>
                                      </p:cBhvr>
                                      <p:to>
                                        <p:strVal val="visible"/>
                                      </p:to>
                                    </p:set>
                                    <p:animEffect transition="in" filter="fade">
                                      <p:cBhvr>
                                        <p:cTn id="16" dur="500"/>
                                        <p:tgtEl>
                                          <p:spTgt spid="4">
                                            <p:txEl>
                                              <p:pRg st="2" end="2"/>
                                            </p:txEl>
                                          </p:spTgt>
                                        </p:tgtEl>
                                      </p:cBhvr>
                                    </p:animEffect>
                                  </p:childTnLst>
                                </p:cTn>
                              </p:par>
                              <p:par>
                                <p:cTn id="17" presetID="10" presetClass="entr" presetSubtype="0" fill="hold" grpId="0" nodeType="withEffect">
                                  <p:stCondLst>
                                    <p:cond delay="750"/>
                                  </p:stCondLst>
                                  <p:childTnLst>
                                    <p:set>
                                      <p:cBhvr>
                                        <p:cTn id="18" dur="1" fill="hold">
                                          <p:stCondLst>
                                            <p:cond delay="0"/>
                                          </p:stCondLst>
                                        </p:cTn>
                                        <p:tgtEl>
                                          <p:spTgt spid="4">
                                            <p:txEl>
                                              <p:pRg st="3" end="3"/>
                                            </p:txEl>
                                          </p:spTgt>
                                        </p:tgtEl>
                                        <p:attrNameLst>
                                          <p:attrName>style.visibility</p:attrName>
                                        </p:attrNameLst>
                                      </p:cBhvr>
                                      <p:to>
                                        <p:strVal val="visible"/>
                                      </p:to>
                                    </p:set>
                                    <p:animEffect transition="in" filter="fade">
                                      <p:cBhvr>
                                        <p:cTn id="19"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DD2EA7-E399-48DF-BF5B-47C7DD045CE7}"/>
              </a:ext>
            </a:extLst>
          </p:cNvPr>
          <p:cNvSpPr>
            <a:spLocks noGrp="1"/>
          </p:cNvSpPr>
          <p:nvPr>
            <p:ph type="title"/>
          </p:nvPr>
        </p:nvSpPr>
        <p:spPr/>
        <p:txBody>
          <a:bodyPr/>
          <a:lstStyle/>
          <a:p>
            <a:r>
              <a:rPr lang="en-US"/>
              <a:t>Excel layouts in </a:t>
            </a:r>
            <a:r>
              <a:rPr lang="en-US" strike="sngStrike"/>
              <a:t>four</a:t>
            </a:r>
            <a:r>
              <a:rPr lang="en-US"/>
              <a:t> five bullets</a:t>
            </a:r>
          </a:p>
        </p:txBody>
      </p:sp>
      <p:sp>
        <p:nvSpPr>
          <p:cNvPr id="3" name="Content Placeholder 2">
            <a:extLst>
              <a:ext uri="{FF2B5EF4-FFF2-40B4-BE49-F238E27FC236}">
                <a16:creationId xmlns:a16="http://schemas.microsoft.com/office/drawing/2014/main" id="{FB9DC008-2DD6-4ADF-A12C-80FD54175CE8}"/>
              </a:ext>
            </a:extLst>
          </p:cNvPr>
          <p:cNvSpPr>
            <a:spLocks noGrp="1"/>
          </p:cNvSpPr>
          <p:nvPr>
            <p:ph idx="1"/>
          </p:nvPr>
        </p:nvSpPr>
        <p:spPr/>
        <p:txBody>
          <a:bodyPr>
            <a:normAutofit fontScale="92500" lnSpcReduction="20000"/>
          </a:bodyPr>
          <a:lstStyle/>
          <a:p>
            <a:r>
              <a:rPr lang="en-US" b="1"/>
              <a:t>Interactive reports </a:t>
            </a:r>
            <a:r>
              <a:rPr lang="en-US"/>
              <a:t>(Not designed for print, One report can serve multiple purposes (filtering, sorting, slicers, pivot tables etc.)</a:t>
            </a:r>
          </a:p>
          <a:p>
            <a:r>
              <a:rPr lang="en-US" b="1" err="1"/>
              <a:t>Mix’n’match</a:t>
            </a:r>
            <a:r>
              <a:rPr lang="en-US" b="1"/>
              <a:t> data</a:t>
            </a:r>
            <a:r>
              <a:rPr lang="en-US"/>
              <a:t> from Business Central with other data sources (</a:t>
            </a:r>
            <a:r>
              <a:rPr lang="en-US" err="1"/>
              <a:t>Sharepoint</a:t>
            </a:r>
            <a:r>
              <a:rPr lang="en-US"/>
              <a:t> lists, On-premises databases, files, APIs, …) using Power Query in the report.</a:t>
            </a:r>
          </a:p>
          <a:p>
            <a:r>
              <a:rPr lang="en-US" b="1"/>
              <a:t>Use built-in, advanced Excel features to do post-processing </a:t>
            </a:r>
            <a:r>
              <a:rPr lang="en-US"/>
              <a:t>on rendered reports (triggering automation flows, Organization data types, What-if analyses, Forecast sheet, Analyze Data with support for natural language)</a:t>
            </a:r>
          </a:p>
          <a:p>
            <a:r>
              <a:rPr lang="en-US" b="1"/>
              <a:t>Rich collaboration capabilities</a:t>
            </a:r>
            <a:r>
              <a:rPr lang="en-US"/>
              <a:t> (commenting, sharing, protecting for certain audiences) on a report</a:t>
            </a:r>
          </a:p>
          <a:p>
            <a:r>
              <a:rPr lang="en-US" b="1"/>
              <a:t>Democratized design experience</a:t>
            </a:r>
            <a:r>
              <a:rPr lang="en-US"/>
              <a:t> - allowing end users to participate more actively in layout creation. Contains the raw data, making it possible for a user to understand how the report works</a:t>
            </a:r>
          </a:p>
        </p:txBody>
      </p:sp>
    </p:spTree>
    <p:extLst>
      <p:ext uri="{BB962C8B-B14F-4D97-AF65-F5344CB8AC3E}">
        <p14:creationId xmlns:p14="http://schemas.microsoft.com/office/powerpoint/2010/main" val="21520133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4D13C7-6831-D63E-70F5-B1D8C03C42B7}"/>
              </a:ext>
            </a:extLst>
          </p:cNvPr>
          <p:cNvSpPr>
            <a:spLocks noGrp="1"/>
          </p:cNvSpPr>
          <p:nvPr>
            <p:ph type="title"/>
          </p:nvPr>
        </p:nvSpPr>
        <p:spPr>
          <a:xfrm>
            <a:off x="588263" y="457200"/>
            <a:ext cx="11603737" cy="1107996"/>
          </a:xfrm>
        </p:spPr>
        <p:txBody>
          <a:bodyPr>
            <a:normAutofit fontScale="90000"/>
          </a:bodyPr>
          <a:lstStyle/>
          <a:p>
            <a:r>
              <a:rPr lang="en-US"/>
              <a:t>Ad hoc reporting - Excel Organization Data Types based on Business Central </a:t>
            </a:r>
            <a:endParaRPr lang="LID4096"/>
          </a:p>
        </p:txBody>
      </p:sp>
      <p:sp>
        <p:nvSpPr>
          <p:cNvPr id="3" name="Text Placeholder 2">
            <a:extLst>
              <a:ext uri="{FF2B5EF4-FFF2-40B4-BE49-F238E27FC236}">
                <a16:creationId xmlns:a16="http://schemas.microsoft.com/office/drawing/2014/main" id="{ACD9A70B-B4B9-9A75-3251-BBF7F36D08C5}"/>
              </a:ext>
            </a:extLst>
          </p:cNvPr>
          <p:cNvSpPr>
            <a:spLocks noGrp="1"/>
          </p:cNvSpPr>
          <p:nvPr>
            <p:ph type="body" sz="quarter" idx="11"/>
          </p:nvPr>
        </p:nvSpPr>
        <p:spPr>
          <a:xfrm>
            <a:off x="588263" y="2395538"/>
            <a:ext cx="3856737" cy="3949799"/>
          </a:xfrm>
        </p:spPr>
        <p:txBody>
          <a:bodyPr/>
          <a:lstStyle/>
          <a:p>
            <a:pPr marL="350043" indent="-342900">
              <a:spcBef>
                <a:spcPts val="500"/>
              </a:spcBef>
              <a:buFont typeface="Arial" panose="020B0604020202020204" pitchFamily="34" charset="0"/>
              <a:buChar char="•"/>
            </a:pPr>
            <a:r>
              <a:rPr lang="en-US" sz="2000"/>
              <a:t>Built in Excel data types expand with ones defined by you for your organization</a:t>
            </a:r>
          </a:p>
          <a:p>
            <a:pPr marL="350043" indent="-342900">
              <a:spcBef>
                <a:spcPts val="500"/>
              </a:spcBef>
              <a:buFont typeface="Arial" panose="020B0604020202020204" pitchFamily="34" charset="0"/>
              <a:buChar char="•"/>
            </a:pPr>
            <a:r>
              <a:rPr lang="en-US" sz="2000"/>
              <a:t>Based on shared Power BI dataset and “featured” tables (needs PRO license)</a:t>
            </a:r>
          </a:p>
          <a:p>
            <a:pPr marL="350043" indent="-342900">
              <a:spcBef>
                <a:spcPts val="500"/>
              </a:spcBef>
              <a:buFont typeface="Arial" panose="020B0604020202020204" pitchFamily="34" charset="0"/>
              <a:buChar char="•"/>
            </a:pPr>
            <a:r>
              <a:rPr lang="en-US" sz="2000"/>
              <a:t>Ideal for reference data: items, customers </a:t>
            </a:r>
            <a:r>
              <a:rPr lang="en-US" sz="2000" err="1"/>
              <a:t>etc</a:t>
            </a:r>
            <a:endParaRPr lang="en-US" sz="2000"/>
          </a:p>
          <a:p>
            <a:pPr marL="350043" indent="-342900">
              <a:spcBef>
                <a:spcPts val="500"/>
              </a:spcBef>
              <a:buFont typeface="Arial" panose="020B0604020202020204" pitchFamily="34" charset="0"/>
              <a:buChar char="•"/>
            </a:pPr>
            <a:r>
              <a:rPr lang="en-US" sz="2000"/>
              <a:t>Works for on-premises and cloud</a:t>
            </a:r>
          </a:p>
          <a:p>
            <a:pPr marL="350043" indent="-342900">
              <a:spcBef>
                <a:spcPts val="500"/>
              </a:spcBef>
              <a:buFont typeface="Arial" panose="020B0604020202020204" pitchFamily="34" charset="0"/>
              <a:buChar char="•"/>
            </a:pPr>
            <a:r>
              <a:rPr lang="en-US" sz="2000"/>
              <a:t>Auto data refresh - as requested in Power BI</a:t>
            </a:r>
          </a:p>
        </p:txBody>
      </p:sp>
      <p:sp>
        <p:nvSpPr>
          <p:cNvPr id="7" name="Rectangle 6">
            <a:extLst>
              <a:ext uri="{FF2B5EF4-FFF2-40B4-BE49-F238E27FC236}">
                <a16:creationId xmlns:a16="http://schemas.microsoft.com/office/drawing/2014/main" id="{0850FB4B-BBDB-7D98-2343-A5D290B30ACE}"/>
              </a:ext>
            </a:extLst>
          </p:cNvPr>
          <p:cNvSpPr/>
          <p:nvPr/>
        </p:nvSpPr>
        <p:spPr bwMode="auto">
          <a:xfrm>
            <a:off x="9972260" y="2630556"/>
            <a:ext cx="695739" cy="178905"/>
          </a:xfrm>
          <a:prstGeom prst="rect">
            <a:avLst/>
          </a:prstGeom>
          <a:noFill/>
          <a:ln w="38100">
            <a:solidFill>
              <a:srgbClr val="FF934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LID4096"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 name="Content Placeholder 4">
            <a:extLst>
              <a:ext uri="{FF2B5EF4-FFF2-40B4-BE49-F238E27FC236}">
                <a16:creationId xmlns:a16="http://schemas.microsoft.com/office/drawing/2014/main" id="{740BB7B7-C94B-44C4-C1F3-5D056453CFFE}"/>
              </a:ext>
            </a:extLst>
          </p:cNvPr>
          <p:cNvSpPr>
            <a:spLocks noGrp="1"/>
          </p:cNvSpPr>
          <p:nvPr>
            <p:ph sz="quarter" idx="12"/>
          </p:nvPr>
        </p:nvSpPr>
        <p:spPr/>
        <p:txBody>
          <a:bodyPr/>
          <a:lstStyle/>
          <a:p>
            <a:endParaRPr lang="en-US"/>
          </a:p>
        </p:txBody>
      </p:sp>
      <p:pic>
        <p:nvPicPr>
          <p:cNvPr id="8" name="Picture 7">
            <a:extLst>
              <a:ext uri="{FF2B5EF4-FFF2-40B4-BE49-F238E27FC236}">
                <a16:creationId xmlns:a16="http://schemas.microsoft.com/office/drawing/2014/main" id="{2E9BAD8D-0F84-6870-0C41-9EA3545DDBE4}"/>
              </a:ext>
            </a:extLst>
          </p:cNvPr>
          <p:cNvPicPr>
            <a:picLocks noChangeAspect="1"/>
          </p:cNvPicPr>
          <p:nvPr/>
        </p:nvPicPr>
        <p:blipFill>
          <a:blip r:embed="rId2"/>
          <a:stretch>
            <a:fillRect/>
          </a:stretch>
        </p:blipFill>
        <p:spPr>
          <a:xfrm>
            <a:off x="5307711" y="1400889"/>
            <a:ext cx="6779513" cy="5169377"/>
          </a:xfrm>
          <a:prstGeom prst="rect">
            <a:avLst/>
          </a:prstGeom>
          <a:noFill/>
        </p:spPr>
      </p:pic>
    </p:spTree>
    <p:extLst>
      <p:ext uri="{BB962C8B-B14F-4D97-AF65-F5344CB8AC3E}">
        <p14:creationId xmlns:p14="http://schemas.microsoft.com/office/powerpoint/2010/main" val="1366445617"/>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5FBE6-2F62-49DE-8E17-D874BF2CB403}"/>
              </a:ext>
            </a:extLst>
          </p:cNvPr>
          <p:cNvSpPr>
            <a:spLocks noGrp="1"/>
          </p:cNvSpPr>
          <p:nvPr>
            <p:ph type="title"/>
          </p:nvPr>
        </p:nvSpPr>
        <p:spPr/>
        <p:txBody>
          <a:bodyPr/>
          <a:lstStyle/>
          <a:p>
            <a:r>
              <a:rPr lang="en-US"/>
              <a:t>Use Excel layouts when</a:t>
            </a:r>
          </a:p>
        </p:txBody>
      </p:sp>
      <p:sp>
        <p:nvSpPr>
          <p:cNvPr id="3" name="Content Placeholder 2">
            <a:extLst>
              <a:ext uri="{FF2B5EF4-FFF2-40B4-BE49-F238E27FC236}">
                <a16:creationId xmlns:a16="http://schemas.microsoft.com/office/drawing/2014/main" id="{5DBB0A31-E89F-4B08-A9FC-4DE7320877F6}"/>
              </a:ext>
            </a:extLst>
          </p:cNvPr>
          <p:cNvSpPr>
            <a:spLocks noGrp="1"/>
          </p:cNvSpPr>
          <p:nvPr>
            <p:ph idx="1"/>
          </p:nvPr>
        </p:nvSpPr>
        <p:spPr/>
        <p:txBody>
          <a:bodyPr/>
          <a:lstStyle/>
          <a:p>
            <a:r>
              <a:rPr lang="en-US"/>
              <a:t>The report dataset fits Excel</a:t>
            </a:r>
          </a:p>
          <a:p>
            <a:pPr lvl="1"/>
            <a:r>
              <a:rPr lang="en-US"/>
              <a:t>Less aggregated is good</a:t>
            </a:r>
          </a:p>
          <a:p>
            <a:pPr lvl="1"/>
            <a:r>
              <a:rPr lang="en-US"/>
              <a:t>Less formatted data is good</a:t>
            </a:r>
          </a:p>
          <a:p>
            <a:pPr lvl="1"/>
            <a:endParaRPr lang="en-US"/>
          </a:p>
          <a:p>
            <a:r>
              <a:rPr lang="en-US"/>
              <a:t>The users want to interact with the data</a:t>
            </a:r>
          </a:p>
          <a:p>
            <a:endParaRPr lang="en-US"/>
          </a:p>
          <a:p>
            <a:r>
              <a:rPr lang="en-US"/>
              <a:t>A paper copy is not a priority</a:t>
            </a:r>
          </a:p>
        </p:txBody>
      </p:sp>
    </p:spTree>
    <p:extLst>
      <p:ext uri="{BB962C8B-B14F-4D97-AF65-F5344CB8AC3E}">
        <p14:creationId xmlns:p14="http://schemas.microsoft.com/office/powerpoint/2010/main" val="20775788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A62ED-1484-41B6-B1AB-EEF89FE0A09E}"/>
              </a:ext>
            </a:extLst>
          </p:cNvPr>
          <p:cNvSpPr>
            <a:spLocks noGrp="1"/>
          </p:cNvSpPr>
          <p:nvPr>
            <p:ph type="title"/>
          </p:nvPr>
        </p:nvSpPr>
        <p:spPr/>
        <p:txBody>
          <a:bodyPr/>
          <a:lstStyle/>
          <a:p>
            <a:r>
              <a:rPr lang="en-US"/>
              <a:t>Understanding the numbers and process</a:t>
            </a:r>
          </a:p>
        </p:txBody>
      </p:sp>
      <p:sp>
        <p:nvSpPr>
          <p:cNvPr id="3" name="Content Placeholder 2">
            <a:extLst>
              <a:ext uri="{FF2B5EF4-FFF2-40B4-BE49-F238E27FC236}">
                <a16:creationId xmlns:a16="http://schemas.microsoft.com/office/drawing/2014/main" id="{FF325275-FCDF-448B-8A82-28EB91E6EC62}"/>
              </a:ext>
            </a:extLst>
          </p:cNvPr>
          <p:cNvSpPr>
            <a:spLocks noGrp="1"/>
          </p:cNvSpPr>
          <p:nvPr>
            <p:ph idx="1"/>
          </p:nvPr>
        </p:nvSpPr>
        <p:spPr/>
        <p:txBody>
          <a:bodyPr/>
          <a:lstStyle/>
          <a:p>
            <a:r>
              <a:rPr lang="en-US"/>
              <a:t>A report with an Excel layout contain the raw data </a:t>
            </a:r>
          </a:p>
          <a:p>
            <a:pPr lvl="1"/>
            <a:r>
              <a:rPr lang="en-US"/>
              <a:t>aka data lineage (what data lies below this report)</a:t>
            </a:r>
          </a:p>
          <a:p>
            <a:endParaRPr lang="en-US"/>
          </a:p>
          <a:p>
            <a:r>
              <a:rPr lang="en-US"/>
              <a:t>Possible for a user to understand how the report works</a:t>
            </a:r>
          </a:p>
          <a:p>
            <a:pPr lvl="1"/>
            <a:r>
              <a:rPr lang="en-US"/>
              <a:t>aka process lineage (which steps were taken to transform the raw data to the results in the report)</a:t>
            </a:r>
          </a:p>
          <a:p>
            <a:endParaRPr lang="en-US"/>
          </a:p>
        </p:txBody>
      </p:sp>
    </p:spTree>
    <p:extLst>
      <p:ext uri="{BB962C8B-B14F-4D97-AF65-F5344CB8AC3E}">
        <p14:creationId xmlns:p14="http://schemas.microsoft.com/office/powerpoint/2010/main" val="16846286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E6DF39-6657-4BD6-993A-4BD2544001C6}"/>
              </a:ext>
            </a:extLst>
          </p:cNvPr>
          <p:cNvSpPr>
            <a:spLocks noGrp="1"/>
          </p:cNvSpPr>
          <p:nvPr>
            <p:ph type="title"/>
          </p:nvPr>
        </p:nvSpPr>
        <p:spPr/>
        <p:txBody>
          <a:bodyPr/>
          <a:lstStyle/>
          <a:p>
            <a:r>
              <a:rPr lang="en-US"/>
              <a:t>Democratizing the layout experience</a:t>
            </a:r>
          </a:p>
        </p:txBody>
      </p:sp>
      <p:sp>
        <p:nvSpPr>
          <p:cNvPr id="3" name="Content Placeholder 2">
            <a:extLst>
              <a:ext uri="{FF2B5EF4-FFF2-40B4-BE49-F238E27FC236}">
                <a16:creationId xmlns:a16="http://schemas.microsoft.com/office/drawing/2014/main" id="{40009ED3-9330-4B47-B9B7-FE670A019186}"/>
              </a:ext>
            </a:extLst>
          </p:cNvPr>
          <p:cNvSpPr>
            <a:spLocks noGrp="1"/>
          </p:cNvSpPr>
          <p:nvPr>
            <p:ph idx="1"/>
          </p:nvPr>
        </p:nvSpPr>
        <p:spPr/>
        <p:txBody>
          <a:bodyPr>
            <a:normAutofit lnSpcReduction="10000"/>
          </a:bodyPr>
          <a:lstStyle/>
          <a:p>
            <a:pPr marL="0" marR="0">
              <a:spcBef>
                <a:spcPts val="0"/>
              </a:spcBef>
              <a:spcAft>
                <a:spcPts val="0"/>
              </a:spcAft>
            </a:pPr>
            <a:r>
              <a:rPr lang="en-US"/>
              <a:t>Report development in Business Central consists of two parts</a:t>
            </a:r>
          </a:p>
          <a:p>
            <a:pPr marL="457200" lvl="1">
              <a:spcBef>
                <a:spcPts val="0"/>
              </a:spcBef>
            </a:pPr>
            <a:r>
              <a:rPr lang="en-US"/>
              <a:t>developing the report dataset (the report object) </a:t>
            </a:r>
          </a:p>
          <a:p>
            <a:pPr marL="457200" lvl="1">
              <a:spcBef>
                <a:spcPts val="0"/>
              </a:spcBef>
            </a:pPr>
            <a:r>
              <a:rPr lang="en-US"/>
              <a:t>developing the layout (Word/RDLC/Excel)</a:t>
            </a:r>
          </a:p>
          <a:p>
            <a:pPr marL="0">
              <a:spcBef>
                <a:spcPts val="0"/>
              </a:spcBef>
            </a:pPr>
            <a:endParaRPr lang="en-US"/>
          </a:p>
          <a:p>
            <a:pPr marL="0">
              <a:spcBef>
                <a:spcPts val="0"/>
              </a:spcBef>
            </a:pPr>
            <a:r>
              <a:rPr lang="en-US"/>
              <a:t>With Excel layouts, report layout experience is now in the hand of normal users</a:t>
            </a:r>
          </a:p>
          <a:p>
            <a:pPr marL="0">
              <a:spcBef>
                <a:spcPts val="0"/>
              </a:spcBef>
            </a:pPr>
            <a:endParaRPr lang="en-US"/>
          </a:p>
          <a:p>
            <a:pPr marL="0">
              <a:spcBef>
                <a:spcPts val="0"/>
              </a:spcBef>
            </a:pPr>
            <a:r>
              <a:rPr lang="en-US"/>
              <a:t>Given that the dataset has the data needed in the correct format, end users now have total freedom to change the look and feel of the report, add additional views on the data, filter and sort as they need, etc. If one of these modifications make sense to save, they can just import it as a new layout.</a:t>
            </a:r>
          </a:p>
        </p:txBody>
      </p:sp>
    </p:spTree>
    <p:extLst>
      <p:ext uri="{BB962C8B-B14F-4D97-AF65-F5344CB8AC3E}">
        <p14:creationId xmlns:p14="http://schemas.microsoft.com/office/powerpoint/2010/main" val="3798224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4E3422-4EC4-A211-B961-074A58A4DA83}"/>
              </a:ext>
            </a:extLst>
          </p:cNvPr>
          <p:cNvSpPr>
            <a:spLocks noGrp="1"/>
          </p:cNvSpPr>
          <p:nvPr>
            <p:ph type="title"/>
          </p:nvPr>
        </p:nvSpPr>
        <p:spPr>
          <a:xfrm>
            <a:off x="838199" y="291090"/>
            <a:ext cx="10515599" cy="932688"/>
          </a:xfrm>
        </p:spPr>
        <p:txBody>
          <a:bodyPr vert="horz" lIns="91440" tIns="45720" rIns="91440" bIns="45720" rtlCol="0" anchor="b">
            <a:normAutofit/>
          </a:bodyPr>
          <a:lstStyle/>
          <a:p>
            <a:r>
              <a:rPr lang="en-US" sz="5400" kern="1200">
                <a:solidFill>
                  <a:schemeClr val="tx1"/>
                </a:solidFill>
                <a:latin typeface="+mj-lt"/>
                <a:ea typeface="+mj-ea"/>
                <a:cs typeface="+mj-cs"/>
              </a:rPr>
              <a:t>aka.ms/bcexcelsamples</a:t>
            </a:r>
          </a:p>
        </p:txBody>
      </p:sp>
      <p:pic>
        <p:nvPicPr>
          <p:cNvPr id="5" name="Picture 4">
            <a:extLst>
              <a:ext uri="{FF2B5EF4-FFF2-40B4-BE49-F238E27FC236}">
                <a16:creationId xmlns:a16="http://schemas.microsoft.com/office/drawing/2014/main" id="{7A05FACC-EFA9-4F39-2802-B18B0300C847}"/>
              </a:ext>
            </a:extLst>
          </p:cNvPr>
          <p:cNvPicPr>
            <a:picLocks noChangeAspect="1"/>
          </p:cNvPicPr>
          <p:nvPr/>
        </p:nvPicPr>
        <p:blipFill>
          <a:blip r:embed="rId2"/>
          <a:stretch>
            <a:fillRect/>
          </a:stretch>
        </p:blipFill>
        <p:spPr>
          <a:xfrm>
            <a:off x="838199" y="1208627"/>
            <a:ext cx="9804780" cy="5588724"/>
          </a:xfrm>
          <a:prstGeom prst="rect">
            <a:avLst/>
          </a:prstGeom>
        </p:spPr>
      </p:pic>
    </p:spTree>
    <p:extLst>
      <p:ext uri="{BB962C8B-B14F-4D97-AF65-F5344CB8AC3E}">
        <p14:creationId xmlns:p14="http://schemas.microsoft.com/office/powerpoint/2010/main" val="37980543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3415AF0-1837-4D95-9039-1772ECC124CF}"/>
              </a:ext>
            </a:extLst>
          </p:cNvPr>
          <p:cNvSpPr>
            <a:spLocks noGrp="1"/>
          </p:cNvSpPr>
          <p:nvPr>
            <p:ph type="title"/>
          </p:nvPr>
        </p:nvSpPr>
        <p:spPr/>
        <p:txBody>
          <a:bodyPr/>
          <a:lstStyle/>
          <a:p>
            <a:r>
              <a:rPr lang="en-US"/>
              <a:t>Using Excel features to do post processing and data analysis</a:t>
            </a:r>
          </a:p>
        </p:txBody>
      </p:sp>
      <p:sp>
        <p:nvSpPr>
          <p:cNvPr id="6" name="Content Placeholder 5">
            <a:extLst>
              <a:ext uri="{FF2B5EF4-FFF2-40B4-BE49-F238E27FC236}">
                <a16:creationId xmlns:a16="http://schemas.microsoft.com/office/drawing/2014/main" id="{FC530ACA-CDD1-445E-9AE7-F0E06E06342B}"/>
              </a:ext>
            </a:extLst>
          </p:cNvPr>
          <p:cNvSpPr>
            <a:spLocks noGrp="1"/>
          </p:cNvSpPr>
          <p:nvPr>
            <p:ph idx="1"/>
          </p:nvPr>
        </p:nvSpPr>
        <p:spPr/>
        <p:txBody>
          <a:bodyPr/>
          <a:lstStyle/>
          <a:p>
            <a:r>
              <a:rPr lang="en-US"/>
              <a:t>Sort &amp; Filter</a:t>
            </a:r>
          </a:p>
          <a:p>
            <a:r>
              <a:rPr lang="en-US"/>
              <a:t>Data Tools</a:t>
            </a:r>
          </a:p>
          <a:p>
            <a:r>
              <a:rPr lang="en-US"/>
              <a:t>Forecast</a:t>
            </a:r>
          </a:p>
          <a:p>
            <a:r>
              <a:rPr lang="en-US"/>
              <a:t>Outline data</a:t>
            </a:r>
          </a:p>
          <a:p>
            <a:r>
              <a:rPr lang="en-US"/>
              <a:t>Power Pivot</a:t>
            </a:r>
          </a:p>
          <a:p>
            <a:r>
              <a:rPr lang="en-US"/>
              <a:t>Data Insights</a:t>
            </a:r>
          </a:p>
          <a:p>
            <a:r>
              <a:rPr lang="en-US"/>
              <a:t>…</a:t>
            </a:r>
          </a:p>
          <a:p>
            <a:endParaRPr lang="en-US"/>
          </a:p>
        </p:txBody>
      </p:sp>
    </p:spTree>
    <p:extLst>
      <p:ext uri="{BB962C8B-B14F-4D97-AF65-F5344CB8AC3E}">
        <p14:creationId xmlns:p14="http://schemas.microsoft.com/office/powerpoint/2010/main" val="18715813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E568EDC-3C04-458F-A1B2-BF32BBB672B1}"/>
              </a:ext>
            </a:extLst>
          </p:cNvPr>
          <p:cNvSpPr>
            <a:spLocks noGrp="1"/>
          </p:cNvSpPr>
          <p:nvPr>
            <p:ph type="title"/>
          </p:nvPr>
        </p:nvSpPr>
        <p:spPr/>
        <p:txBody>
          <a:bodyPr/>
          <a:lstStyle/>
          <a:p>
            <a:r>
              <a:rPr lang="en-US"/>
              <a:t>Post-processing in Excel – Sort &amp; Filter</a:t>
            </a:r>
          </a:p>
        </p:txBody>
      </p:sp>
      <p:sp>
        <p:nvSpPr>
          <p:cNvPr id="6" name="Content Placeholder 5">
            <a:extLst>
              <a:ext uri="{FF2B5EF4-FFF2-40B4-BE49-F238E27FC236}">
                <a16:creationId xmlns:a16="http://schemas.microsoft.com/office/drawing/2014/main" id="{EFE9E6E6-F742-483A-8C90-1223916213CA}"/>
              </a:ext>
            </a:extLst>
          </p:cNvPr>
          <p:cNvSpPr>
            <a:spLocks noGrp="1"/>
          </p:cNvSpPr>
          <p:nvPr>
            <p:ph sz="half" idx="2"/>
          </p:nvPr>
        </p:nvSpPr>
        <p:spPr/>
        <p:txBody>
          <a:bodyPr/>
          <a:lstStyle/>
          <a:p>
            <a:r>
              <a:rPr lang="en-US" err="1"/>
              <a:t>Slice’n’dice</a:t>
            </a:r>
            <a:r>
              <a:rPr lang="en-US"/>
              <a:t> data on worksheets</a:t>
            </a:r>
          </a:p>
        </p:txBody>
      </p:sp>
      <p:graphicFrame>
        <p:nvGraphicFramePr>
          <p:cNvPr id="8" name="Object 7">
            <a:extLst>
              <a:ext uri="{FF2B5EF4-FFF2-40B4-BE49-F238E27FC236}">
                <a16:creationId xmlns:a16="http://schemas.microsoft.com/office/drawing/2014/main" id="{D4F1FB5F-D9B3-4E6F-A52C-8AFF46709531}"/>
              </a:ext>
            </a:extLst>
          </p:cNvPr>
          <p:cNvGraphicFramePr>
            <a:graphicFrameLocks noChangeAspect="1"/>
          </p:cNvGraphicFramePr>
          <p:nvPr>
            <p:extLst>
              <p:ext uri="{D42A27DB-BD31-4B8C-83A1-F6EECF244321}">
                <p14:modId xmlns:p14="http://schemas.microsoft.com/office/powerpoint/2010/main" val="1064388590"/>
              </p:ext>
            </p:extLst>
          </p:nvPr>
        </p:nvGraphicFramePr>
        <p:xfrm>
          <a:off x="888902" y="1825625"/>
          <a:ext cx="5136162" cy="2178978"/>
        </p:xfrm>
        <a:graphic>
          <a:graphicData uri="http://schemas.openxmlformats.org/presentationml/2006/ole">
            <mc:AlternateContent xmlns:mc="http://schemas.openxmlformats.org/markup-compatibility/2006">
              <mc:Choice xmlns:v="urn:schemas-microsoft-com:vml" Requires="v">
                <p:oleObj name="Bitmap Image" r:id="rId2" imgW="2095560" imgH="888840" progId="Paint.Picture">
                  <p:embed/>
                </p:oleObj>
              </mc:Choice>
              <mc:Fallback>
                <p:oleObj name="Bitmap Image" r:id="rId2" imgW="2095560" imgH="888840" progId="Paint.Picture">
                  <p:embed/>
                  <p:pic>
                    <p:nvPicPr>
                      <p:cNvPr id="8" name="Object 7">
                        <a:extLst>
                          <a:ext uri="{FF2B5EF4-FFF2-40B4-BE49-F238E27FC236}">
                            <a16:creationId xmlns:a16="http://schemas.microsoft.com/office/drawing/2014/main" id="{D4F1FB5F-D9B3-4E6F-A52C-8AFF46709531}"/>
                          </a:ext>
                        </a:extLst>
                      </p:cNvPr>
                      <p:cNvPicPr/>
                      <p:nvPr/>
                    </p:nvPicPr>
                    <p:blipFill>
                      <a:blip r:embed="rId3"/>
                      <a:stretch>
                        <a:fillRect/>
                      </a:stretch>
                    </p:blipFill>
                    <p:spPr>
                      <a:xfrm>
                        <a:off x="888902" y="1825625"/>
                        <a:ext cx="5136162" cy="2178978"/>
                      </a:xfrm>
                      <a:prstGeom prst="rect">
                        <a:avLst/>
                      </a:prstGeom>
                    </p:spPr>
                  </p:pic>
                </p:oleObj>
              </mc:Fallback>
            </mc:AlternateContent>
          </a:graphicData>
        </a:graphic>
      </p:graphicFrame>
    </p:spTree>
    <p:extLst>
      <p:ext uri="{BB962C8B-B14F-4D97-AF65-F5344CB8AC3E}">
        <p14:creationId xmlns:p14="http://schemas.microsoft.com/office/powerpoint/2010/main" val="26849809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E568EDC-3C04-458F-A1B2-BF32BBB672B1}"/>
              </a:ext>
            </a:extLst>
          </p:cNvPr>
          <p:cNvSpPr>
            <a:spLocks noGrp="1"/>
          </p:cNvSpPr>
          <p:nvPr>
            <p:ph type="title"/>
          </p:nvPr>
        </p:nvSpPr>
        <p:spPr/>
        <p:txBody>
          <a:bodyPr/>
          <a:lstStyle/>
          <a:p>
            <a:r>
              <a:rPr lang="en-US"/>
              <a:t>Post-processing in Excel – Data Tools</a:t>
            </a:r>
          </a:p>
        </p:txBody>
      </p:sp>
      <p:sp>
        <p:nvSpPr>
          <p:cNvPr id="3" name="Content Placeholder 2">
            <a:extLst>
              <a:ext uri="{FF2B5EF4-FFF2-40B4-BE49-F238E27FC236}">
                <a16:creationId xmlns:a16="http://schemas.microsoft.com/office/drawing/2014/main" id="{4FD9909A-FBE9-4751-B5E7-3B5D557BBAD4}"/>
              </a:ext>
            </a:extLst>
          </p:cNvPr>
          <p:cNvSpPr>
            <a:spLocks noGrp="1"/>
          </p:cNvSpPr>
          <p:nvPr>
            <p:ph sz="half" idx="1"/>
          </p:nvPr>
        </p:nvSpPr>
        <p:spPr/>
        <p:txBody>
          <a:bodyPr/>
          <a:lstStyle/>
          <a:p>
            <a:endParaRPr lang="en-US"/>
          </a:p>
        </p:txBody>
      </p:sp>
      <p:sp>
        <p:nvSpPr>
          <p:cNvPr id="6" name="Content Placeholder 5">
            <a:extLst>
              <a:ext uri="{FF2B5EF4-FFF2-40B4-BE49-F238E27FC236}">
                <a16:creationId xmlns:a16="http://schemas.microsoft.com/office/drawing/2014/main" id="{EFE9E6E6-F742-483A-8C90-1223916213CA}"/>
              </a:ext>
            </a:extLst>
          </p:cNvPr>
          <p:cNvSpPr>
            <a:spLocks noGrp="1"/>
          </p:cNvSpPr>
          <p:nvPr>
            <p:ph sz="half" idx="2"/>
          </p:nvPr>
        </p:nvSpPr>
        <p:spPr/>
        <p:txBody>
          <a:bodyPr/>
          <a:lstStyle/>
          <a:p>
            <a:r>
              <a:rPr lang="en-US"/>
              <a:t>Manipulate data for further analysis</a:t>
            </a:r>
          </a:p>
        </p:txBody>
      </p:sp>
      <p:graphicFrame>
        <p:nvGraphicFramePr>
          <p:cNvPr id="2" name="Object 1">
            <a:extLst>
              <a:ext uri="{FF2B5EF4-FFF2-40B4-BE49-F238E27FC236}">
                <a16:creationId xmlns:a16="http://schemas.microsoft.com/office/drawing/2014/main" id="{5B570CBB-573F-4885-8B86-D4F69AB46B74}"/>
              </a:ext>
            </a:extLst>
          </p:cNvPr>
          <p:cNvGraphicFramePr>
            <a:graphicFrameLocks noChangeAspect="1"/>
          </p:cNvGraphicFramePr>
          <p:nvPr>
            <p:extLst>
              <p:ext uri="{D42A27DB-BD31-4B8C-83A1-F6EECF244321}">
                <p14:modId xmlns:p14="http://schemas.microsoft.com/office/powerpoint/2010/main" val="1415907419"/>
              </p:ext>
            </p:extLst>
          </p:nvPr>
        </p:nvGraphicFramePr>
        <p:xfrm>
          <a:off x="838200" y="1825625"/>
          <a:ext cx="5181600" cy="3740102"/>
        </p:xfrm>
        <a:graphic>
          <a:graphicData uri="http://schemas.openxmlformats.org/presentationml/2006/ole">
            <mc:AlternateContent xmlns:mc="http://schemas.openxmlformats.org/markup-compatibility/2006">
              <mc:Choice xmlns:v="urn:schemas-microsoft-com:vml" Requires="v">
                <p:oleObj name="Bitmap Image" r:id="rId2" imgW="1266840" imgH="914400" progId="Paint.Picture">
                  <p:embed/>
                </p:oleObj>
              </mc:Choice>
              <mc:Fallback>
                <p:oleObj name="Bitmap Image" r:id="rId2" imgW="1266840" imgH="914400" progId="Paint.Picture">
                  <p:embed/>
                  <p:pic>
                    <p:nvPicPr>
                      <p:cNvPr id="2" name="Object 1">
                        <a:extLst>
                          <a:ext uri="{FF2B5EF4-FFF2-40B4-BE49-F238E27FC236}">
                            <a16:creationId xmlns:a16="http://schemas.microsoft.com/office/drawing/2014/main" id="{5B570CBB-573F-4885-8B86-D4F69AB46B74}"/>
                          </a:ext>
                        </a:extLst>
                      </p:cNvPr>
                      <p:cNvPicPr/>
                      <p:nvPr/>
                    </p:nvPicPr>
                    <p:blipFill>
                      <a:blip r:embed="rId3"/>
                      <a:stretch>
                        <a:fillRect/>
                      </a:stretch>
                    </p:blipFill>
                    <p:spPr>
                      <a:xfrm>
                        <a:off x="838200" y="1825625"/>
                        <a:ext cx="5181600" cy="3740102"/>
                      </a:xfrm>
                      <a:prstGeom prst="rect">
                        <a:avLst/>
                      </a:prstGeom>
                    </p:spPr>
                  </p:pic>
                </p:oleObj>
              </mc:Fallback>
            </mc:AlternateContent>
          </a:graphicData>
        </a:graphic>
      </p:graphicFrame>
    </p:spTree>
    <p:extLst>
      <p:ext uri="{BB962C8B-B14F-4D97-AF65-F5344CB8AC3E}">
        <p14:creationId xmlns:p14="http://schemas.microsoft.com/office/powerpoint/2010/main" val="343752068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E568EDC-3C04-458F-A1B2-BF32BBB672B1}"/>
              </a:ext>
            </a:extLst>
          </p:cNvPr>
          <p:cNvSpPr>
            <a:spLocks noGrp="1"/>
          </p:cNvSpPr>
          <p:nvPr>
            <p:ph type="title"/>
          </p:nvPr>
        </p:nvSpPr>
        <p:spPr/>
        <p:txBody>
          <a:bodyPr/>
          <a:lstStyle/>
          <a:p>
            <a:r>
              <a:rPr lang="en-US"/>
              <a:t>Post-processing in Excel – Forecast</a:t>
            </a:r>
          </a:p>
        </p:txBody>
      </p:sp>
      <p:sp>
        <p:nvSpPr>
          <p:cNvPr id="3" name="Content Placeholder 2">
            <a:extLst>
              <a:ext uri="{FF2B5EF4-FFF2-40B4-BE49-F238E27FC236}">
                <a16:creationId xmlns:a16="http://schemas.microsoft.com/office/drawing/2014/main" id="{4FD9909A-FBE9-4751-B5E7-3B5D557BBAD4}"/>
              </a:ext>
            </a:extLst>
          </p:cNvPr>
          <p:cNvSpPr>
            <a:spLocks noGrp="1"/>
          </p:cNvSpPr>
          <p:nvPr>
            <p:ph sz="half" idx="1"/>
          </p:nvPr>
        </p:nvSpPr>
        <p:spPr/>
        <p:txBody>
          <a:bodyPr/>
          <a:lstStyle/>
          <a:p>
            <a:endParaRPr lang="en-US"/>
          </a:p>
        </p:txBody>
      </p:sp>
      <p:sp>
        <p:nvSpPr>
          <p:cNvPr id="6" name="Content Placeholder 5">
            <a:extLst>
              <a:ext uri="{FF2B5EF4-FFF2-40B4-BE49-F238E27FC236}">
                <a16:creationId xmlns:a16="http://schemas.microsoft.com/office/drawing/2014/main" id="{EFE9E6E6-F742-483A-8C90-1223916213CA}"/>
              </a:ext>
            </a:extLst>
          </p:cNvPr>
          <p:cNvSpPr>
            <a:spLocks noGrp="1"/>
          </p:cNvSpPr>
          <p:nvPr>
            <p:ph sz="half" idx="2"/>
          </p:nvPr>
        </p:nvSpPr>
        <p:spPr/>
        <p:txBody>
          <a:bodyPr/>
          <a:lstStyle/>
          <a:p>
            <a:r>
              <a:rPr lang="en-US"/>
              <a:t>If data is laid out right, maybe you can use Excel forecasting features</a:t>
            </a:r>
          </a:p>
        </p:txBody>
      </p:sp>
      <p:graphicFrame>
        <p:nvGraphicFramePr>
          <p:cNvPr id="5" name="Object 4">
            <a:extLst>
              <a:ext uri="{FF2B5EF4-FFF2-40B4-BE49-F238E27FC236}">
                <a16:creationId xmlns:a16="http://schemas.microsoft.com/office/drawing/2014/main" id="{63E1CE06-F8AD-43F9-9D59-CB394F24869A}"/>
              </a:ext>
            </a:extLst>
          </p:cNvPr>
          <p:cNvGraphicFramePr>
            <a:graphicFrameLocks noChangeAspect="1"/>
          </p:cNvGraphicFramePr>
          <p:nvPr>
            <p:extLst>
              <p:ext uri="{D42A27DB-BD31-4B8C-83A1-F6EECF244321}">
                <p14:modId xmlns:p14="http://schemas.microsoft.com/office/powerpoint/2010/main" val="2981328450"/>
              </p:ext>
            </p:extLst>
          </p:nvPr>
        </p:nvGraphicFramePr>
        <p:xfrm>
          <a:off x="838200" y="1825625"/>
          <a:ext cx="5181600" cy="4220376"/>
        </p:xfrm>
        <a:graphic>
          <a:graphicData uri="http://schemas.openxmlformats.org/presentationml/2006/ole">
            <mc:AlternateContent xmlns:mc="http://schemas.openxmlformats.org/markup-compatibility/2006">
              <mc:Choice xmlns:v="urn:schemas-microsoft-com:vml" Requires="v">
                <p:oleObj name="Bitmap Image" r:id="rId2" imgW="1095480" imgH="892080" progId="Paint.Picture">
                  <p:embed/>
                </p:oleObj>
              </mc:Choice>
              <mc:Fallback>
                <p:oleObj name="Bitmap Image" r:id="rId2" imgW="1095480" imgH="892080" progId="Paint.Picture">
                  <p:embed/>
                  <p:pic>
                    <p:nvPicPr>
                      <p:cNvPr id="5" name="Object 4">
                        <a:extLst>
                          <a:ext uri="{FF2B5EF4-FFF2-40B4-BE49-F238E27FC236}">
                            <a16:creationId xmlns:a16="http://schemas.microsoft.com/office/drawing/2014/main" id="{63E1CE06-F8AD-43F9-9D59-CB394F24869A}"/>
                          </a:ext>
                        </a:extLst>
                      </p:cNvPr>
                      <p:cNvPicPr/>
                      <p:nvPr/>
                    </p:nvPicPr>
                    <p:blipFill>
                      <a:blip r:embed="rId3"/>
                      <a:stretch>
                        <a:fillRect/>
                      </a:stretch>
                    </p:blipFill>
                    <p:spPr>
                      <a:xfrm>
                        <a:off x="838200" y="1825625"/>
                        <a:ext cx="5181600" cy="4220376"/>
                      </a:xfrm>
                      <a:prstGeom prst="rect">
                        <a:avLst/>
                      </a:prstGeom>
                    </p:spPr>
                  </p:pic>
                </p:oleObj>
              </mc:Fallback>
            </mc:AlternateContent>
          </a:graphicData>
        </a:graphic>
      </p:graphicFrame>
    </p:spTree>
    <p:extLst>
      <p:ext uri="{BB962C8B-B14F-4D97-AF65-F5344CB8AC3E}">
        <p14:creationId xmlns:p14="http://schemas.microsoft.com/office/powerpoint/2010/main" val="280858908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E568EDC-3C04-458F-A1B2-BF32BBB672B1}"/>
              </a:ext>
            </a:extLst>
          </p:cNvPr>
          <p:cNvSpPr>
            <a:spLocks noGrp="1"/>
          </p:cNvSpPr>
          <p:nvPr>
            <p:ph type="title"/>
          </p:nvPr>
        </p:nvSpPr>
        <p:spPr/>
        <p:txBody>
          <a:bodyPr/>
          <a:lstStyle/>
          <a:p>
            <a:r>
              <a:rPr lang="en-US"/>
              <a:t>Post-processing in Excel – Outline</a:t>
            </a:r>
          </a:p>
        </p:txBody>
      </p:sp>
      <p:sp>
        <p:nvSpPr>
          <p:cNvPr id="3" name="Content Placeholder 2">
            <a:extLst>
              <a:ext uri="{FF2B5EF4-FFF2-40B4-BE49-F238E27FC236}">
                <a16:creationId xmlns:a16="http://schemas.microsoft.com/office/drawing/2014/main" id="{4FD9909A-FBE9-4751-B5E7-3B5D557BBAD4}"/>
              </a:ext>
            </a:extLst>
          </p:cNvPr>
          <p:cNvSpPr>
            <a:spLocks noGrp="1"/>
          </p:cNvSpPr>
          <p:nvPr>
            <p:ph sz="half" idx="1"/>
          </p:nvPr>
        </p:nvSpPr>
        <p:spPr/>
        <p:txBody>
          <a:bodyPr/>
          <a:lstStyle/>
          <a:p>
            <a:endParaRPr lang="en-US"/>
          </a:p>
        </p:txBody>
      </p:sp>
      <p:sp>
        <p:nvSpPr>
          <p:cNvPr id="6" name="Content Placeholder 5">
            <a:extLst>
              <a:ext uri="{FF2B5EF4-FFF2-40B4-BE49-F238E27FC236}">
                <a16:creationId xmlns:a16="http://schemas.microsoft.com/office/drawing/2014/main" id="{EFE9E6E6-F742-483A-8C90-1223916213CA}"/>
              </a:ext>
            </a:extLst>
          </p:cNvPr>
          <p:cNvSpPr>
            <a:spLocks noGrp="1"/>
          </p:cNvSpPr>
          <p:nvPr>
            <p:ph sz="half" idx="2"/>
          </p:nvPr>
        </p:nvSpPr>
        <p:spPr/>
        <p:txBody>
          <a:bodyPr/>
          <a:lstStyle/>
          <a:p>
            <a:r>
              <a:rPr lang="en-US"/>
              <a:t>Group data and make subtotals</a:t>
            </a:r>
          </a:p>
        </p:txBody>
      </p:sp>
      <p:graphicFrame>
        <p:nvGraphicFramePr>
          <p:cNvPr id="2" name="Object 1">
            <a:extLst>
              <a:ext uri="{FF2B5EF4-FFF2-40B4-BE49-F238E27FC236}">
                <a16:creationId xmlns:a16="http://schemas.microsoft.com/office/drawing/2014/main" id="{D11749C0-D1E4-4C8F-A35D-FD997A411A1B}"/>
              </a:ext>
            </a:extLst>
          </p:cNvPr>
          <p:cNvGraphicFramePr>
            <a:graphicFrameLocks noChangeAspect="1"/>
          </p:cNvGraphicFramePr>
          <p:nvPr>
            <p:extLst>
              <p:ext uri="{D42A27DB-BD31-4B8C-83A1-F6EECF244321}">
                <p14:modId xmlns:p14="http://schemas.microsoft.com/office/powerpoint/2010/main" val="3923926822"/>
              </p:ext>
            </p:extLst>
          </p:nvPr>
        </p:nvGraphicFramePr>
        <p:xfrm>
          <a:off x="838200" y="1825625"/>
          <a:ext cx="5181600" cy="4297467"/>
        </p:xfrm>
        <a:graphic>
          <a:graphicData uri="http://schemas.openxmlformats.org/presentationml/2006/ole">
            <mc:AlternateContent xmlns:mc="http://schemas.openxmlformats.org/markup-compatibility/2006">
              <mc:Choice xmlns:v="urn:schemas-microsoft-com:vml" Requires="v">
                <p:oleObj name="Bitmap Image" r:id="rId2" imgW="2270160" imgH="1882800" progId="Paint.Picture">
                  <p:embed/>
                </p:oleObj>
              </mc:Choice>
              <mc:Fallback>
                <p:oleObj name="Bitmap Image" r:id="rId2" imgW="2270160" imgH="1882800" progId="Paint.Picture">
                  <p:embed/>
                  <p:pic>
                    <p:nvPicPr>
                      <p:cNvPr id="2" name="Object 1">
                        <a:extLst>
                          <a:ext uri="{FF2B5EF4-FFF2-40B4-BE49-F238E27FC236}">
                            <a16:creationId xmlns:a16="http://schemas.microsoft.com/office/drawing/2014/main" id="{D11749C0-D1E4-4C8F-A35D-FD997A411A1B}"/>
                          </a:ext>
                        </a:extLst>
                      </p:cNvPr>
                      <p:cNvPicPr/>
                      <p:nvPr/>
                    </p:nvPicPr>
                    <p:blipFill>
                      <a:blip r:embed="rId3"/>
                      <a:stretch>
                        <a:fillRect/>
                      </a:stretch>
                    </p:blipFill>
                    <p:spPr>
                      <a:xfrm>
                        <a:off x="838200" y="1825625"/>
                        <a:ext cx="5181600" cy="4297467"/>
                      </a:xfrm>
                      <a:prstGeom prst="rect">
                        <a:avLst/>
                      </a:prstGeom>
                    </p:spPr>
                  </p:pic>
                </p:oleObj>
              </mc:Fallback>
            </mc:AlternateContent>
          </a:graphicData>
        </a:graphic>
      </p:graphicFrame>
    </p:spTree>
    <p:extLst>
      <p:ext uri="{BB962C8B-B14F-4D97-AF65-F5344CB8AC3E}">
        <p14:creationId xmlns:p14="http://schemas.microsoft.com/office/powerpoint/2010/main" val="41521214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6DD5AE-A101-47A3-8C8E-C397DCE5FD2F}"/>
              </a:ext>
            </a:extLst>
          </p:cNvPr>
          <p:cNvSpPr>
            <a:spLocks noGrp="1"/>
          </p:cNvSpPr>
          <p:nvPr>
            <p:ph type="title"/>
          </p:nvPr>
        </p:nvSpPr>
        <p:spPr/>
        <p:txBody>
          <a:bodyPr/>
          <a:lstStyle/>
          <a:p>
            <a:r>
              <a:rPr lang="en-US"/>
              <a:t>Creating a layout in four easy steps</a:t>
            </a:r>
          </a:p>
        </p:txBody>
      </p:sp>
      <p:sp>
        <p:nvSpPr>
          <p:cNvPr id="3" name="Content Placeholder 2">
            <a:extLst>
              <a:ext uri="{FF2B5EF4-FFF2-40B4-BE49-F238E27FC236}">
                <a16:creationId xmlns:a16="http://schemas.microsoft.com/office/drawing/2014/main" id="{A3DF9F97-4A62-4703-BEAA-A7F660FE0049}"/>
              </a:ext>
            </a:extLst>
          </p:cNvPr>
          <p:cNvSpPr>
            <a:spLocks noGrp="1"/>
          </p:cNvSpPr>
          <p:nvPr>
            <p:ph idx="1"/>
          </p:nvPr>
        </p:nvSpPr>
        <p:spPr/>
        <p:txBody>
          <a:bodyPr/>
          <a:lstStyle/>
          <a:p>
            <a:pPr marL="514350" indent="-514350">
              <a:buFont typeface="+mj-lt"/>
              <a:buAutoNum type="arabicPeriod"/>
            </a:pPr>
            <a:r>
              <a:rPr lang="en-US"/>
              <a:t>Get Excel workbook with the “data contract”</a:t>
            </a:r>
          </a:p>
          <a:p>
            <a:pPr lvl="1"/>
            <a:r>
              <a:rPr lang="en-US"/>
              <a:t>Edit existing Excel layout, or</a:t>
            </a:r>
          </a:p>
          <a:p>
            <a:pPr lvl="1"/>
            <a:r>
              <a:rPr lang="en-US"/>
              <a:t>Get blank template from request page, Schedule, Excel Document (Data only)</a:t>
            </a:r>
          </a:p>
          <a:p>
            <a:pPr marL="514350" indent="-514350">
              <a:buFont typeface="+mj-lt"/>
              <a:buAutoNum type="arabicPeriod"/>
            </a:pPr>
            <a:r>
              <a:rPr lang="en-US"/>
              <a:t>Layout data as you wish</a:t>
            </a:r>
          </a:p>
          <a:p>
            <a:pPr lvl="1"/>
            <a:r>
              <a:rPr lang="en-US"/>
              <a:t>Use almost any Excel feature (except VBA and password protection)</a:t>
            </a:r>
          </a:p>
          <a:p>
            <a:pPr marL="514350" indent="-514350">
              <a:buFont typeface="+mj-lt"/>
              <a:buAutoNum type="arabicPeriod"/>
            </a:pPr>
            <a:r>
              <a:rPr lang="en-US"/>
              <a:t>Import layout file into Business Central</a:t>
            </a:r>
          </a:p>
          <a:p>
            <a:pPr lvl="1"/>
            <a:r>
              <a:rPr lang="en-US"/>
              <a:t>On Report Layouts page, choose New Layout</a:t>
            </a:r>
          </a:p>
          <a:p>
            <a:pPr marL="514350" indent="-514350">
              <a:buFont typeface="+mj-lt"/>
              <a:buAutoNum type="arabicPeriod"/>
            </a:pPr>
            <a:r>
              <a:rPr lang="en-US"/>
              <a:t>Test layout</a:t>
            </a:r>
          </a:p>
          <a:p>
            <a:pPr lvl="1"/>
            <a:r>
              <a:rPr lang="en-US"/>
              <a:t>On Report Layouts page, choose Run Report</a:t>
            </a:r>
          </a:p>
        </p:txBody>
      </p:sp>
    </p:spTree>
    <p:extLst>
      <p:ext uri="{BB962C8B-B14F-4D97-AF65-F5344CB8AC3E}">
        <p14:creationId xmlns:p14="http://schemas.microsoft.com/office/powerpoint/2010/main" val="20221752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E568EDC-3C04-458F-A1B2-BF32BBB672B1}"/>
              </a:ext>
            </a:extLst>
          </p:cNvPr>
          <p:cNvSpPr>
            <a:spLocks noGrp="1"/>
          </p:cNvSpPr>
          <p:nvPr>
            <p:ph type="title"/>
          </p:nvPr>
        </p:nvSpPr>
        <p:spPr/>
        <p:txBody>
          <a:bodyPr/>
          <a:lstStyle/>
          <a:p>
            <a:r>
              <a:rPr lang="en-US"/>
              <a:t>Post-processing in Excel – PowerPivot</a:t>
            </a:r>
          </a:p>
        </p:txBody>
      </p:sp>
      <p:sp>
        <p:nvSpPr>
          <p:cNvPr id="3" name="Content Placeholder 2">
            <a:extLst>
              <a:ext uri="{FF2B5EF4-FFF2-40B4-BE49-F238E27FC236}">
                <a16:creationId xmlns:a16="http://schemas.microsoft.com/office/drawing/2014/main" id="{4FD9909A-FBE9-4751-B5E7-3B5D557BBAD4}"/>
              </a:ext>
            </a:extLst>
          </p:cNvPr>
          <p:cNvSpPr>
            <a:spLocks noGrp="1"/>
          </p:cNvSpPr>
          <p:nvPr>
            <p:ph sz="half" idx="1"/>
          </p:nvPr>
        </p:nvSpPr>
        <p:spPr/>
        <p:txBody>
          <a:bodyPr/>
          <a:lstStyle/>
          <a:p>
            <a:endParaRPr lang="en-US"/>
          </a:p>
        </p:txBody>
      </p:sp>
      <p:sp>
        <p:nvSpPr>
          <p:cNvPr id="6" name="Content Placeholder 5">
            <a:extLst>
              <a:ext uri="{FF2B5EF4-FFF2-40B4-BE49-F238E27FC236}">
                <a16:creationId xmlns:a16="http://schemas.microsoft.com/office/drawing/2014/main" id="{EFE9E6E6-F742-483A-8C90-1223916213CA}"/>
              </a:ext>
            </a:extLst>
          </p:cNvPr>
          <p:cNvSpPr>
            <a:spLocks noGrp="1"/>
          </p:cNvSpPr>
          <p:nvPr>
            <p:ph sz="half" idx="2"/>
          </p:nvPr>
        </p:nvSpPr>
        <p:spPr/>
        <p:txBody>
          <a:bodyPr/>
          <a:lstStyle/>
          <a:p>
            <a:r>
              <a:rPr lang="en-US"/>
              <a:t>Create rich data models and add measures and KPIs</a:t>
            </a:r>
          </a:p>
        </p:txBody>
      </p:sp>
      <p:graphicFrame>
        <p:nvGraphicFramePr>
          <p:cNvPr id="5" name="Object 4">
            <a:extLst>
              <a:ext uri="{FF2B5EF4-FFF2-40B4-BE49-F238E27FC236}">
                <a16:creationId xmlns:a16="http://schemas.microsoft.com/office/drawing/2014/main" id="{84553168-94F4-446D-9656-518F08BFF5BF}"/>
              </a:ext>
            </a:extLst>
          </p:cNvPr>
          <p:cNvGraphicFramePr>
            <a:graphicFrameLocks noChangeAspect="1"/>
          </p:cNvGraphicFramePr>
          <p:nvPr>
            <p:extLst>
              <p:ext uri="{D42A27DB-BD31-4B8C-83A1-F6EECF244321}">
                <p14:modId xmlns:p14="http://schemas.microsoft.com/office/powerpoint/2010/main" val="50948341"/>
              </p:ext>
            </p:extLst>
          </p:nvPr>
        </p:nvGraphicFramePr>
        <p:xfrm>
          <a:off x="838200" y="1825624"/>
          <a:ext cx="5169996" cy="1517797"/>
        </p:xfrm>
        <a:graphic>
          <a:graphicData uri="http://schemas.openxmlformats.org/presentationml/2006/ole">
            <mc:AlternateContent xmlns:mc="http://schemas.openxmlformats.org/markup-compatibility/2006">
              <mc:Choice xmlns:v="urn:schemas-microsoft-com:vml" Requires="v">
                <p:oleObj name="Bitmap Image" r:id="rId2" imgW="3114720" imgH="914400" progId="Paint.Picture">
                  <p:embed/>
                </p:oleObj>
              </mc:Choice>
              <mc:Fallback>
                <p:oleObj name="Bitmap Image" r:id="rId2" imgW="3114720" imgH="914400" progId="Paint.Picture">
                  <p:embed/>
                  <p:pic>
                    <p:nvPicPr>
                      <p:cNvPr id="5" name="Object 4">
                        <a:extLst>
                          <a:ext uri="{FF2B5EF4-FFF2-40B4-BE49-F238E27FC236}">
                            <a16:creationId xmlns:a16="http://schemas.microsoft.com/office/drawing/2014/main" id="{84553168-94F4-446D-9656-518F08BFF5BF}"/>
                          </a:ext>
                        </a:extLst>
                      </p:cNvPr>
                      <p:cNvPicPr/>
                      <p:nvPr/>
                    </p:nvPicPr>
                    <p:blipFill>
                      <a:blip r:embed="rId3"/>
                      <a:stretch>
                        <a:fillRect/>
                      </a:stretch>
                    </p:blipFill>
                    <p:spPr>
                      <a:xfrm>
                        <a:off x="838200" y="1825624"/>
                        <a:ext cx="5169996" cy="1517797"/>
                      </a:xfrm>
                      <a:prstGeom prst="rect">
                        <a:avLst/>
                      </a:prstGeom>
                    </p:spPr>
                  </p:pic>
                </p:oleObj>
              </mc:Fallback>
            </mc:AlternateContent>
          </a:graphicData>
        </a:graphic>
      </p:graphicFrame>
    </p:spTree>
    <p:extLst>
      <p:ext uri="{BB962C8B-B14F-4D97-AF65-F5344CB8AC3E}">
        <p14:creationId xmlns:p14="http://schemas.microsoft.com/office/powerpoint/2010/main" val="63229681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CDDADD-8899-43A0-B13F-3E23B6ABA390}"/>
              </a:ext>
            </a:extLst>
          </p:cNvPr>
          <p:cNvSpPr>
            <a:spLocks noGrp="1"/>
          </p:cNvSpPr>
          <p:nvPr>
            <p:ph type="title"/>
          </p:nvPr>
        </p:nvSpPr>
        <p:spPr/>
        <p:txBody>
          <a:bodyPr/>
          <a:lstStyle/>
          <a:p>
            <a:r>
              <a:rPr lang="en-US"/>
              <a:t>Let Excel find insights in your data</a:t>
            </a:r>
          </a:p>
        </p:txBody>
      </p:sp>
      <p:graphicFrame>
        <p:nvGraphicFramePr>
          <p:cNvPr id="5" name="Object 4">
            <a:extLst>
              <a:ext uri="{FF2B5EF4-FFF2-40B4-BE49-F238E27FC236}">
                <a16:creationId xmlns:a16="http://schemas.microsoft.com/office/drawing/2014/main" id="{19B4D18E-939B-4A0C-8A12-7DD6C81758C2}"/>
              </a:ext>
            </a:extLst>
          </p:cNvPr>
          <p:cNvGraphicFramePr>
            <a:graphicFrameLocks noChangeAspect="1"/>
          </p:cNvGraphicFramePr>
          <p:nvPr>
            <p:extLst>
              <p:ext uri="{D42A27DB-BD31-4B8C-83A1-F6EECF244321}">
                <p14:modId xmlns:p14="http://schemas.microsoft.com/office/powerpoint/2010/main" val="2706143380"/>
              </p:ext>
            </p:extLst>
          </p:nvPr>
        </p:nvGraphicFramePr>
        <p:xfrm>
          <a:off x="952817" y="1456213"/>
          <a:ext cx="10400983" cy="5363908"/>
        </p:xfrm>
        <a:graphic>
          <a:graphicData uri="http://schemas.openxmlformats.org/presentationml/2006/ole">
            <mc:AlternateContent xmlns:mc="http://schemas.openxmlformats.org/markup-compatibility/2006">
              <mc:Choice xmlns:v="urn:schemas-microsoft-com:vml" Requires="v">
                <p:oleObj name="Bitmap Image" r:id="rId2" imgW="12023640" imgH="6200640" progId="Paint.Picture">
                  <p:embed/>
                </p:oleObj>
              </mc:Choice>
              <mc:Fallback>
                <p:oleObj name="Bitmap Image" r:id="rId2" imgW="12023640" imgH="6200640" progId="Paint.Picture">
                  <p:embed/>
                  <p:pic>
                    <p:nvPicPr>
                      <p:cNvPr id="5" name="Object 4">
                        <a:extLst>
                          <a:ext uri="{FF2B5EF4-FFF2-40B4-BE49-F238E27FC236}">
                            <a16:creationId xmlns:a16="http://schemas.microsoft.com/office/drawing/2014/main" id="{19B4D18E-939B-4A0C-8A12-7DD6C81758C2}"/>
                          </a:ext>
                        </a:extLst>
                      </p:cNvPr>
                      <p:cNvPicPr/>
                      <p:nvPr/>
                    </p:nvPicPr>
                    <p:blipFill>
                      <a:blip r:embed="rId3"/>
                      <a:stretch>
                        <a:fillRect/>
                      </a:stretch>
                    </p:blipFill>
                    <p:spPr>
                      <a:xfrm>
                        <a:off x="952817" y="1456213"/>
                        <a:ext cx="10400983" cy="5363908"/>
                      </a:xfrm>
                      <a:prstGeom prst="rect">
                        <a:avLst/>
                      </a:prstGeom>
                    </p:spPr>
                  </p:pic>
                </p:oleObj>
              </mc:Fallback>
            </mc:AlternateContent>
          </a:graphicData>
        </a:graphic>
      </p:graphicFrame>
      <p:sp>
        <p:nvSpPr>
          <p:cNvPr id="7" name="Rectangle 6">
            <a:extLst>
              <a:ext uri="{FF2B5EF4-FFF2-40B4-BE49-F238E27FC236}">
                <a16:creationId xmlns:a16="http://schemas.microsoft.com/office/drawing/2014/main" id="{180E4A25-7797-4457-A2E1-11431E508B0F}"/>
              </a:ext>
            </a:extLst>
          </p:cNvPr>
          <p:cNvSpPr/>
          <p:nvPr/>
        </p:nvSpPr>
        <p:spPr>
          <a:xfrm>
            <a:off x="8515780" y="2588454"/>
            <a:ext cx="2757131" cy="3981158"/>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E457CD9-ABE5-4DE0-AE4E-AA169126908B}"/>
              </a:ext>
            </a:extLst>
          </p:cNvPr>
          <p:cNvSpPr/>
          <p:nvPr/>
        </p:nvSpPr>
        <p:spPr>
          <a:xfrm>
            <a:off x="9833316" y="1456213"/>
            <a:ext cx="487681" cy="827442"/>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2016589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3415AF0-1837-4D95-9039-1772ECC124CF}"/>
              </a:ext>
            </a:extLst>
          </p:cNvPr>
          <p:cNvSpPr>
            <a:spLocks noGrp="1"/>
          </p:cNvSpPr>
          <p:nvPr>
            <p:ph type="title"/>
          </p:nvPr>
        </p:nvSpPr>
        <p:spPr/>
        <p:txBody>
          <a:bodyPr/>
          <a:lstStyle/>
          <a:p>
            <a:r>
              <a:rPr lang="en-US"/>
              <a:t>Using Excel features to collaborate on the report document</a:t>
            </a:r>
          </a:p>
        </p:txBody>
      </p:sp>
      <p:sp>
        <p:nvSpPr>
          <p:cNvPr id="6" name="Content Placeholder 5">
            <a:extLst>
              <a:ext uri="{FF2B5EF4-FFF2-40B4-BE49-F238E27FC236}">
                <a16:creationId xmlns:a16="http://schemas.microsoft.com/office/drawing/2014/main" id="{FC530ACA-CDD1-445E-9AE7-F0E06E06342B}"/>
              </a:ext>
            </a:extLst>
          </p:cNvPr>
          <p:cNvSpPr>
            <a:spLocks noGrp="1"/>
          </p:cNvSpPr>
          <p:nvPr>
            <p:ph idx="1"/>
          </p:nvPr>
        </p:nvSpPr>
        <p:spPr/>
        <p:txBody>
          <a:bodyPr/>
          <a:lstStyle/>
          <a:p>
            <a:r>
              <a:rPr lang="en-US"/>
              <a:t>Comments</a:t>
            </a:r>
          </a:p>
          <a:p>
            <a:r>
              <a:rPr lang="en-US"/>
              <a:t>Notes</a:t>
            </a:r>
          </a:p>
          <a:p>
            <a:r>
              <a:rPr lang="en-US"/>
              <a:t>Ink</a:t>
            </a:r>
          </a:p>
          <a:p>
            <a:r>
              <a:rPr lang="en-US"/>
              <a:t>Protect</a:t>
            </a:r>
          </a:p>
          <a:p>
            <a:r>
              <a:rPr lang="en-US"/>
              <a:t>Document classification</a:t>
            </a:r>
          </a:p>
          <a:p>
            <a:r>
              <a:rPr lang="en-US"/>
              <a:t>Power Automate Flows</a:t>
            </a:r>
          </a:p>
          <a:p>
            <a:r>
              <a:rPr lang="en-US"/>
              <a:t>…</a:t>
            </a:r>
          </a:p>
          <a:p>
            <a:endParaRPr lang="en-US"/>
          </a:p>
        </p:txBody>
      </p:sp>
    </p:spTree>
    <p:extLst>
      <p:ext uri="{BB962C8B-B14F-4D97-AF65-F5344CB8AC3E}">
        <p14:creationId xmlns:p14="http://schemas.microsoft.com/office/powerpoint/2010/main" val="29410122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E568EDC-3C04-458F-A1B2-BF32BBB672B1}"/>
              </a:ext>
            </a:extLst>
          </p:cNvPr>
          <p:cNvSpPr>
            <a:spLocks noGrp="1"/>
          </p:cNvSpPr>
          <p:nvPr>
            <p:ph type="title"/>
          </p:nvPr>
        </p:nvSpPr>
        <p:spPr/>
        <p:txBody>
          <a:bodyPr/>
          <a:lstStyle/>
          <a:p>
            <a:r>
              <a:rPr lang="en-US"/>
              <a:t>Collaborate in Excel – Comments</a:t>
            </a:r>
          </a:p>
        </p:txBody>
      </p:sp>
      <p:graphicFrame>
        <p:nvGraphicFramePr>
          <p:cNvPr id="8" name="Object 7">
            <a:extLst>
              <a:ext uri="{FF2B5EF4-FFF2-40B4-BE49-F238E27FC236}">
                <a16:creationId xmlns:a16="http://schemas.microsoft.com/office/drawing/2014/main" id="{4AFBED84-9ACC-48F2-AD0E-1A9E556C444E}"/>
              </a:ext>
            </a:extLst>
          </p:cNvPr>
          <p:cNvGraphicFramePr>
            <a:graphicFrameLocks noChangeAspect="1"/>
          </p:cNvGraphicFramePr>
          <p:nvPr>
            <p:extLst>
              <p:ext uri="{D42A27DB-BD31-4B8C-83A1-F6EECF244321}">
                <p14:modId xmlns:p14="http://schemas.microsoft.com/office/powerpoint/2010/main" val="1018951632"/>
              </p:ext>
            </p:extLst>
          </p:nvPr>
        </p:nvGraphicFramePr>
        <p:xfrm>
          <a:off x="444155" y="1430215"/>
          <a:ext cx="7649970" cy="5387414"/>
        </p:xfrm>
        <a:graphic>
          <a:graphicData uri="http://schemas.openxmlformats.org/presentationml/2006/ole">
            <mc:AlternateContent xmlns:mc="http://schemas.openxmlformats.org/markup-compatibility/2006">
              <mc:Choice xmlns:v="urn:schemas-microsoft-com:vml" Requires="v">
                <p:oleObj name="Bitmap Image" r:id="rId2" imgW="9210600" imgH="6486480" progId="Paint.Picture">
                  <p:embed/>
                </p:oleObj>
              </mc:Choice>
              <mc:Fallback>
                <p:oleObj name="Bitmap Image" r:id="rId2" imgW="9210600" imgH="6486480" progId="Paint.Picture">
                  <p:embed/>
                  <p:pic>
                    <p:nvPicPr>
                      <p:cNvPr id="8" name="Object 7">
                        <a:extLst>
                          <a:ext uri="{FF2B5EF4-FFF2-40B4-BE49-F238E27FC236}">
                            <a16:creationId xmlns:a16="http://schemas.microsoft.com/office/drawing/2014/main" id="{4AFBED84-9ACC-48F2-AD0E-1A9E556C444E}"/>
                          </a:ext>
                        </a:extLst>
                      </p:cNvPr>
                      <p:cNvPicPr/>
                      <p:nvPr/>
                    </p:nvPicPr>
                    <p:blipFill>
                      <a:blip r:embed="rId3"/>
                      <a:stretch>
                        <a:fillRect/>
                      </a:stretch>
                    </p:blipFill>
                    <p:spPr>
                      <a:xfrm>
                        <a:off x="444155" y="1430215"/>
                        <a:ext cx="7649970" cy="5387414"/>
                      </a:xfrm>
                      <a:prstGeom prst="rect">
                        <a:avLst/>
                      </a:prstGeom>
                    </p:spPr>
                  </p:pic>
                </p:oleObj>
              </mc:Fallback>
            </mc:AlternateContent>
          </a:graphicData>
        </a:graphic>
      </p:graphicFrame>
      <p:sp>
        <p:nvSpPr>
          <p:cNvPr id="11" name="Rectangle 10">
            <a:extLst>
              <a:ext uri="{FF2B5EF4-FFF2-40B4-BE49-F238E27FC236}">
                <a16:creationId xmlns:a16="http://schemas.microsoft.com/office/drawing/2014/main" id="{5C8ADA47-57CD-4AB0-A2CF-332C6A41F920}"/>
              </a:ext>
            </a:extLst>
          </p:cNvPr>
          <p:cNvSpPr/>
          <p:nvPr/>
        </p:nvSpPr>
        <p:spPr>
          <a:xfrm>
            <a:off x="3675798" y="1656380"/>
            <a:ext cx="2365611" cy="809316"/>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0084820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a:extLst>
              <a:ext uri="{FF2B5EF4-FFF2-40B4-BE49-F238E27FC236}">
                <a16:creationId xmlns:a16="http://schemas.microsoft.com/office/drawing/2014/main" id="{1A9CF678-40E9-4CB3-9CD4-C447719D99DA}"/>
              </a:ext>
            </a:extLst>
          </p:cNvPr>
          <p:cNvGraphicFramePr>
            <a:graphicFrameLocks noChangeAspect="1"/>
          </p:cNvGraphicFramePr>
          <p:nvPr>
            <p:extLst>
              <p:ext uri="{D42A27DB-BD31-4B8C-83A1-F6EECF244321}">
                <p14:modId xmlns:p14="http://schemas.microsoft.com/office/powerpoint/2010/main" val="2635533447"/>
              </p:ext>
            </p:extLst>
          </p:nvPr>
        </p:nvGraphicFramePr>
        <p:xfrm>
          <a:off x="1022284" y="1551747"/>
          <a:ext cx="7114761" cy="5117911"/>
        </p:xfrm>
        <a:graphic>
          <a:graphicData uri="http://schemas.openxmlformats.org/presentationml/2006/ole">
            <mc:AlternateContent xmlns:mc="http://schemas.openxmlformats.org/markup-compatibility/2006">
              <mc:Choice xmlns:v="urn:schemas-microsoft-com:vml" Requires="v">
                <p:oleObj name="Bitmap Image" r:id="rId2" imgW="8620200" imgH="6200640" progId="Paint.Picture">
                  <p:embed/>
                </p:oleObj>
              </mc:Choice>
              <mc:Fallback>
                <p:oleObj name="Bitmap Image" r:id="rId2" imgW="8620200" imgH="6200640" progId="Paint.Picture">
                  <p:embed/>
                  <p:pic>
                    <p:nvPicPr>
                      <p:cNvPr id="2" name="Object 1">
                        <a:extLst>
                          <a:ext uri="{FF2B5EF4-FFF2-40B4-BE49-F238E27FC236}">
                            <a16:creationId xmlns:a16="http://schemas.microsoft.com/office/drawing/2014/main" id="{1A9CF678-40E9-4CB3-9CD4-C447719D99DA}"/>
                          </a:ext>
                        </a:extLst>
                      </p:cNvPr>
                      <p:cNvPicPr/>
                      <p:nvPr/>
                    </p:nvPicPr>
                    <p:blipFill>
                      <a:blip r:embed="rId3"/>
                      <a:stretch>
                        <a:fillRect/>
                      </a:stretch>
                    </p:blipFill>
                    <p:spPr>
                      <a:xfrm>
                        <a:off x="1022284" y="1551747"/>
                        <a:ext cx="7114761" cy="5117911"/>
                      </a:xfrm>
                      <a:prstGeom prst="rect">
                        <a:avLst/>
                      </a:prstGeom>
                    </p:spPr>
                  </p:pic>
                </p:oleObj>
              </mc:Fallback>
            </mc:AlternateContent>
          </a:graphicData>
        </a:graphic>
      </p:graphicFrame>
      <p:sp>
        <p:nvSpPr>
          <p:cNvPr id="4" name="Title 3">
            <a:extLst>
              <a:ext uri="{FF2B5EF4-FFF2-40B4-BE49-F238E27FC236}">
                <a16:creationId xmlns:a16="http://schemas.microsoft.com/office/drawing/2014/main" id="{7E568EDC-3C04-458F-A1B2-BF32BBB672B1}"/>
              </a:ext>
            </a:extLst>
          </p:cNvPr>
          <p:cNvSpPr>
            <a:spLocks noGrp="1"/>
          </p:cNvSpPr>
          <p:nvPr>
            <p:ph type="title"/>
          </p:nvPr>
        </p:nvSpPr>
        <p:spPr/>
        <p:txBody>
          <a:bodyPr/>
          <a:lstStyle/>
          <a:p>
            <a:r>
              <a:rPr lang="en-US"/>
              <a:t>Collaborate in Excel – Use notes</a:t>
            </a:r>
          </a:p>
        </p:txBody>
      </p:sp>
      <p:sp>
        <p:nvSpPr>
          <p:cNvPr id="11" name="Rectangle 10">
            <a:extLst>
              <a:ext uri="{FF2B5EF4-FFF2-40B4-BE49-F238E27FC236}">
                <a16:creationId xmlns:a16="http://schemas.microsoft.com/office/drawing/2014/main" id="{5C8ADA47-57CD-4AB0-A2CF-332C6A41F920}"/>
              </a:ext>
            </a:extLst>
          </p:cNvPr>
          <p:cNvSpPr/>
          <p:nvPr/>
        </p:nvSpPr>
        <p:spPr>
          <a:xfrm>
            <a:off x="6523631" y="1551747"/>
            <a:ext cx="436728" cy="672838"/>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3599617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a:extLst>
              <a:ext uri="{FF2B5EF4-FFF2-40B4-BE49-F238E27FC236}">
                <a16:creationId xmlns:a16="http://schemas.microsoft.com/office/drawing/2014/main" id="{CE4B9B1D-6200-46F1-BEA0-29A879D544A6}"/>
              </a:ext>
            </a:extLst>
          </p:cNvPr>
          <p:cNvGraphicFramePr>
            <a:graphicFrameLocks noChangeAspect="1"/>
          </p:cNvGraphicFramePr>
          <p:nvPr>
            <p:extLst>
              <p:ext uri="{D42A27DB-BD31-4B8C-83A1-F6EECF244321}">
                <p14:modId xmlns:p14="http://schemas.microsoft.com/office/powerpoint/2010/main" val="1505449979"/>
              </p:ext>
            </p:extLst>
          </p:nvPr>
        </p:nvGraphicFramePr>
        <p:xfrm>
          <a:off x="1050878" y="1690688"/>
          <a:ext cx="9323626" cy="5032848"/>
        </p:xfrm>
        <a:graphic>
          <a:graphicData uri="http://schemas.openxmlformats.org/presentationml/2006/ole">
            <mc:AlternateContent xmlns:mc="http://schemas.openxmlformats.org/markup-compatibility/2006">
              <mc:Choice xmlns:v="urn:schemas-microsoft-com:vml" Requires="v">
                <p:oleObj name="Bitmap Image" r:id="rId2" imgW="12087360" imgH="6524640" progId="Paint.Picture">
                  <p:embed/>
                </p:oleObj>
              </mc:Choice>
              <mc:Fallback>
                <p:oleObj name="Bitmap Image" r:id="rId2" imgW="12087360" imgH="6524640" progId="Paint.Picture">
                  <p:embed/>
                  <p:pic>
                    <p:nvPicPr>
                      <p:cNvPr id="3" name="Object 2">
                        <a:extLst>
                          <a:ext uri="{FF2B5EF4-FFF2-40B4-BE49-F238E27FC236}">
                            <a16:creationId xmlns:a16="http://schemas.microsoft.com/office/drawing/2014/main" id="{CE4B9B1D-6200-46F1-BEA0-29A879D544A6}"/>
                          </a:ext>
                        </a:extLst>
                      </p:cNvPr>
                      <p:cNvPicPr/>
                      <p:nvPr/>
                    </p:nvPicPr>
                    <p:blipFill>
                      <a:blip r:embed="rId3"/>
                      <a:stretch>
                        <a:fillRect/>
                      </a:stretch>
                    </p:blipFill>
                    <p:spPr>
                      <a:xfrm>
                        <a:off x="1050878" y="1690688"/>
                        <a:ext cx="9323626" cy="5032848"/>
                      </a:xfrm>
                      <a:prstGeom prst="rect">
                        <a:avLst/>
                      </a:prstGeom>
                    </p:spPr>
                  </p:pic>
                </p:oleObj>
              </mc:Fallback>
            </mc:AlternateContent>
          </a:graphicData>
        </a:graphic>
      </p:graphicFrame>
      <p:sp>
        <p:nvSpPr>
          <p:cNvPr id="4" name="Title 3">
            <a:extLst>
              <a:ext uri="{FF2B5EF4-FFF2-40B4-BE49-F238E27FC236}">
                <a16:creationId xmlns:a16="http://schemas.microsoft.com/office/drawing/2014/main" id="{7E568EDC-3C04-458F-A1B2-BF32BBB672B1}"/>
              </a:ext>
            </a:extLst>
          </p:cNvPr>
          <p:cNvSpPr>
            <a:spLocks noGrp="1"/>
          </p:cNvSpPr>
          <p:nvPr>
            <p:ph type="title"/>
          </p:nvPr>
        </p:nvSpPr>
        <p:spPr/>
        <p:txBody>
          <a:bodyPr/>
          <a:lstStyle/>
          <a:p>
            <a:r>
              <a:rPr lang="en-US"/>
              <a:t>Collaborate in Excel – Draw notes with Inking</a:t>
            </a:r>
          </a:p>
        </p:txBody>
      </p:sp>
      <p:sp>
        <p:nvSpPr>
          <p:cNvPr id="11" name="Rectangle 10">
            <a:extLst>
              <a:ext uri="{FF2B5EF4-FFF2-40B4-BE49-F238E27FC236}">
                <a16:creationId xmlns:a16="http://schemas.microsoft.com/office/drawing/2014/main" id="{5C8ADA47-57CD-4AB0-A2CF-332C6A41F920}"/>
              </a:ext>
            </a:extLst>
          </p:cNvPr>
          <p:cNvSpPr/>
          <p:nvPr/>
        </p:nvSpPr>
        <p:spPr>
          <a:xfrm>
            <a:off x="2151799" y="1690688"/>
            <a:ext cx="441276" cy="229097"/>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1083015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a:extLst>
              <a:ext uri="{FF2B5EF4-FFF2-40B4-BE49-F238E27FC236}">
                <a16:creationId xmlns:a16="http://schemas.microsoft.com/office/drawing/2014/main" id="{6F935B57-98B8-42A6-AF68-F32BAE4A9B0E}"/>
              </a:ext>
            </a:extLst>
          </p:cNvPr>
          <p:cNvGraphicFramePr>
            <a:graphicFrameLocks noChangeAspect="1"/>
          </p:cNvGraphicFramePr>
          <p:nvPr>
            <p:extLst>
              <p:ext uri="{D42A27DB-BD31-4B8C-83A1-F6EECF244321}">
                <p14:modId xmlns:p14="http://schemas.microsoft.com/office/powerpoint/2010/main" val="1867550087"/>
              </p:ext>
            </p:extLst>
          </p:nvPr>
        </p:nvGraphicFramePr>
        <p:xfrm>
          <a:off x="968991" y="1772417"/>
          <a:ext cx="5368119" cy="4902161"/>
        </p:xfrm>
        <a:graphic>
          <a:graphicData uri="http://schemas.openxmlformats.org/presentationml/2006/ole">
            <mc:AlternateContent xmlns:mc="http://schemas.openxmlformats.org/markup-compatibility/2006">
              <mc:Choice xmlns:v="urn:schemas-microsoft-com:vml" Requires="v">
                <p:oleObj name="Bitmap Image" r:id="rId3" imgW="7095960" imgH="6480000" progId="Paint.Picture">
                  <p:embed/>
                </p:oleObj>
              </mc:Choice>
              <mc:Fallback>
                <p:oleObj name="Bitmap Image" r:id="rId3" imgW="7095960" imgH="6480000" progId="Paint.Picture">
                  <p:embed/>
                  <p:pic>
                    <p:nvPicPr>
                      <p:cNvPr id="2" name="Object 1">
                        <a:extLst>
                          <a:ext uri="{FF2B5EF4-FFF2-40B4-BE49-F238E27FC236}">
                            <a16:creationId xmlns:a16="http://schemas.microsoft.com/office/drawing/2014/main" id="{6F935B57-98B8-42A6-AF68-F32BAE4A9B0E}"/>
                          </a:ext>
                        </a:extLst>
                      </p:cNvPr>
                      <p:cNvPicPr/>
                      <p:nvPr/>
                    </p:nvPicPr>
                    <p:blipFill>
                      <a:blip r:embed="rId4"/>
                      <a:stretch>
                        <a:fillRect/>
                      </a:stretch>
                    </p:blipFill>
                    <p:spPr>
                      <a:xfrm>
                        <a:off x="968991" y="1772417"/>
                        <a:ext cx="5368119" cy="4902161"/>
                      </a:xfrm>
                      <a:prstGeom prst="rect">
                        <a:avLst/>
                      </a:prstGeom>
                    </p:spPr>
                  </p:pic>
                </p:oleObj>
              </mc:Fallback>
            </mc:AlternateContent>
          </a:graphicData>
        </a:graphic>
      </p:graphicFrame>
      <p:sp>
        <p:nvSpPr>
          <p:cNvPr id="4" name="Title 3">
            <a:extLst>
              <a:ext uri="{FF2B5EF4-FFF2-40B4-BE49-F238E27FC236}">
                <a16:creationId xmlns:a16="http://schemas.microsoft.com/office/drawing/2014/main" id="{7E568EDC-3C04-458F-A1B2-BF32BBB672B1}"/>
              </a:ext>
            </a:extLst>
          </p:cNvPr>
          <p:cNvSpPr>
            <a:spLocks noGrp="1"/>
          </p:cNvSpPr>
          <p:nvPr>
            <p:ph type="title"/>
          </p:nvPr>
        </p:nvSpPr>
        <p:spPr/>
        <p:txBody>
          <a:bodyPr/>
          <a:lstStyle/>
          <a:p>
            <a:r>
              <a:rPr lang="en-US"/>
              <a:t>Collaborate in Excel – Protect sheet/workbook</a:t>
            </a:r>
          </a:p>
        </p:txBody>
      </p:sp>
      <p:sp>
        <p:nvSpPr>
          <p:cNvPr id="11" name="Rectangle 10">
            <a:extLst>
              <a:ext uri="{FF2B5EF4-FFF2-40B4-BE49-F238E27FC236}">
                <a16:creationId xmlns:a16="http://schemas.microsoft.com/office/drawing/2014/main" id="{5C8ADA47-57CD-4AB0-A2CF-332C6A41F920}"/>
              </a:ext>
            </a:extLst>
          </p:cNvPr>
          <p:cNvSpPr/>
          <p:nvPr/>
        </p:nvSpPr>
        <p:spPr>
          <a:xfrm>
            <a:off x="3439237" y="2002123"/>
            <a:ext cx="1769659" cy="695584"/>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42520E85-5844-4447-AA30-2D7163C94B4D}"/>
              </a:ext>
            </a:extLst>
          </p:cNvPr>
          <p:cNvSpPr/>
          <p:nvPr/>
        </p:nvSpPr>
        <p:spPr>
          <a:xfrm>
            <a:off x="3232247" y="6378054"/>
            <a:ext cx="402608" cy="362330"/>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7485544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a:extLst>
              <a:ext uri="{FF2B5EF4-FFF2-40B4-BE49-F238E27FC236}">
                <a16:creationId xmlns:a16="http://schemas.microsoft.com/office/drawing/2014/main" id="{5A47C16E-36A8-43F6-9CAE-9FB64589628F}"/>
              </a:ext>
            </a:extLst>
          </p:cNvPr>
          <p:cNvGraphicFramePr>
            <a:graphicFrameLocks noChangeAspect="1"/>
          </p:cNvGraphicFramePr>
          <p:nvPr>
            <p:extLst>
              <p:ext uri="{D42A27DB-BD31-4B8C-83A1-F6EECF244321}">
                <p14:modId xmlns:p14="http://schemas.microsoft.com/office/powerpoint/2010/main" val="1912686516"/>
              </p:ext>
            </p:extLst>
          </p:nvPr>
        </p:nvGraphicFramePr>
        <p:xfrm>
          <a:off x="696841" y="1592238"/>
          <a:ext cx="5098907" cy="5175390"/>
        </p:xfrm>
        <a:graphic>
          <a:graphicData uri="http://schemas.openxmlformats.org/presentationml/2006/ole">
            <mc:AlternateContent xmlns:mc="http://schemas.openxmlformats.org/markup-compatibility/2006">
              <mc:Choice xmlns:v="urn:schemas-microsoft-com:vml" Requires="v">
                <p:oleObj name="Bitmap Image" r:id="rId3" imgW="6350040" imgH="6445080" progId="Paint.Picture">
                  <p:embed/>
                </p:oleObj>
              </mc:Choice>
              <mc:Fallback>
                <p:oleObj name="Bitmap Image" r:id="rId3" imgW="6350040" imgH="6445080" progId="Paint.Picture">
                  <p:embed/>
                  <p:pic>
                    <p:nvPicPr>
                      <p:cNvPr id="6" name="Object 5">
                        <a:extLst>
                          <a:ext uri="{FF2B5EF4-FFF2-40B4-BE49-F238E27FC236}">
                            <a16:creationId xmlns:a16="http://schemas.microsoft.com/office/drawing/2014/main" id="{5A47C16E-36A8-43F6-9CAE-9FB64589628F}"/>
                          </a:ext>
                        </a:extLst>
                      </p:cNvPr>
                      <p:cNvPicPr/>
                      <p:nvPr/>
                    </p:nvPicPr>
                    <p:blipFill>
                      <a:blip r:embed="rId4"/>
                      <a:stretch>
                        <a:fillRect/>
                      </a:stretch>
                    </p:blipFill>
                    <p:spPr>
                      <a:xfrm>
                        <a:off x="696841" y="1592238"/>
                        <a:ext cx="5098907" cy="5175390"/>
                      </a:xfrm>
                      <a:prstGeom prst="rect">
                        <a:avLst/>
                      </a:prstGeom>
                    </p:spPr>
                  </p:pic>
                </p:oleObj>
              </mc:Fallback>
            </mc:AlternateContent>
          </a:graphicData>
        </a:graphic>
      </p:graphicFrame>
      <p:sp>
        <p:nvSpPr>
          <p:cNvPr id="4" name="Title 3">
            <a:extLst>
              <a:ext uri="{FF2B5EF4-FFF2-40B4-BE49-F238E27FC236}">
                <a16:creationId xmlns:a16="http://schemas.microsoft.com/office/drawing/2014/main" id="{7E568EDC-3C04-458F-A1B2-BF32BBB672B1}"/>
              </a:ext>
            </a:extLst>
          </p:cNvPr>
          <p:cNvSpPr>
            <a:spLocks noGrp="1"/>
          </p:cNvSpPr>
          <p:nvPr>
            <p:ph type="title"/>
          </p:nvPr>
        </p:nvSpPr>
        <p:spPr/>
        <p:txBody>
          <a:bodyPr/>
          <a:lstStyle/>
          <a:p>
            <a:r>
              <a:rPr lang="en-US"/>
              <a:t>Collaborate in Excel – Classify the document</a:t>
            </a:r>
          </a:p>
        </p:txBody>
      </p:sp>
      <p:sp>
        <p:nvSpPr>
          <p:cNvPr id="8" name="Content Placeholder 7">
            <a:extLst>
              <a:ext uri="{FF2B5EF4-FFF2-40B4-BE49-F238E27FC236}">
                <a16:creationId xmlns:a16="http://schemas.microsoft.com/office/drawing/2014/main" id="{3A6A8309-F7F9-4C32-87BB-EB3871054378}"/>
              </a:ext>
            </a:extLst>
          </p:cNvPr>
          <p:cNvSpPr>
            <a:spLocks noGrp="1"/>
          </p:cNvSpPr>
          <p:nvPr>
            <p:ph sz="half" idx="2"/>
          </p:nvPr>
        </p:nvSpPr>
        <p:spPr/>
        <p:txBody>
          <a:bodyPr/>
          <a:lstStyle/>
          <a:p>
            <a:r>
              <a:rPr lang="en-US"/>
              <a:t>Maybe the content is not for everyone?</a:t>
            </a:r>
          </a:p>
        </p:txBody>
      </p:sp>
      <p:sp>
        <p:nvSpPr>
          <p:cNvPr id="11" name="Rectangle 10">
            <a:extLst>
              <a:ext uri="{FF2B5EF4-FFF2-40B4-BE49-F238E27FC236}">
                <a16:creationId xmlns:a16="http://schemas.microsoft.com/office/drawing/2014/main" id="{5C8ADA47-57CD-4AB0-A2CF-332C6A41F920}"/>
              </a:ext>
            </a:extLst>
          </p:cNvPr>
          <p:cNvSpPr/>
          <p:nvPr/>
        </p:nvSpPr>
        <p:spPr>
          <a:xfrm flipH="1">
            <a:off x="5123995" y="1783758"/>
            <a:ext cx="512529" cy="650092"/>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3600930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Object 8">
            <a:extLst>
              <a:ext uri="{FF2B5EF4-FFF2-40B4-BE49-F238E27FC236}">
                <a16:creationId xmlns:a16="http://schemas.microsoft.com/office/drawing/2014/main" id="{38E51E35-9585-4165-B3AC-98FCCF9D84CB}"/>
              </a:ext>
            </a:extLst>
          </p:cNvPr>
          <p:cNvGraphicFramePr>
            <a:graphicFrameLocks noChangeAspect="1"/>
          </p:cNvGraphicFramePr>
          <p:nvPr>
            <p:extLst>
              <p:ext uri="{D42A27DB-BD31-4B8C-83A1-F6EECF244321}">
                <p14:modId xmlns:p14="http://schemas.microsoft.com/office/powerpoint/2010/main" val="2954294778"/>
              </p:ext>
            </p:extLst>
          </p:nvPr>
        </p:nvGraphicFramePr>
        <p:xfrm>
          <a:off x="927124" y="1439863"/>
          <a:ext cx="4105275" cy="5418137"/>
        </p:xfrm>
        <a:graphic>
          <a:graphicData uri="http://schemas.openxmlformats.org/presentationml/2006/ole">
            <mc:AlternateContent xmlns:mc="http://schemas.openxmlformats.org/markup-compatibility/2006">
              <mc:Choice xmlns:v="urn:schemas-microsoft-com:vml" Requires="v">
                <p:oleObj name="Bitmap Image" r:id="rId3" imgW="5400720" imgH="7128000" progId="Paint.Picture">
                  <p:embed/>
                </p:oleObj>
              </mc:Choice>
              <mc:Fallback>
                <p:oleObj name="Bitmap Image" r:id="rId3" imgW="5400720" imgH="7128000" progId="Paint.Picture">
                  <p:embed/>
                  <p:pic>
                    <p:nvPicPr>
                      <p:cNvPr id="9" name="Object 8">
                        <a:extLst>
                          <a:ext uri="{FF2B5EF4-FFF2-40B4-BE49-F238E27FC236}">
                            <a16:creationId xmlns:a16="http://schemas.microsoft.com/office/drawing/2014/main" id="{38E51E35-9585-4165-B3AC-98FCCF9D84CB}"/>
                          </a:ext>
                        </a:extLst>
                      </p:cNvPr>
                      <p:cNvPicPr/>
                      <p:nvPr/>
                    </p:nvPicPr>
                    <p:blipFill>
                      <a:blip r:embed="rId4"/>
                      <a:stretch>
                        <a:fillRect/>
                      </a:stretch>
                    </p:blipFill>
                    <p:spPr>
                      <a:xfrm>
                        <a:off x="927124" y="1439863"/>
                        <a:ext cx="4105275" cy="5418137"/>
                      </a:xfrm>
                      <a:prstGeom prst="rect">
                        <a:avLst/>
                      </a:prstGeom>
                    </p:spPr>
                  </p:pic>
                </p:oleObj>
              </mc:Fallback>
            </mc:AlternateContent>
          </a:graphicData>
        </a:graphic>
      </p:graphicFrame>
      <p:sp>
        <p:nvSpPr>
          <p:cNvPr id="4" name="Title 3">
            <a:extLst>
              <a:ext uri="{FF2B5EF4-FFF2-40B4-BE49-F238E27FC236}">
                <a16:creationId xmlns:a16="http://schemas.microsoft.com/office/drawing/2014/main" id="{7E568EDC-3C04-458F-A1B2-BF32BBB672B1}"/>
              </a:ext>
            </a:extLst>
          </p:cNvPr>
          <p:cNvSpPr>
            <a:spLocks noGrp="1"/>
          </p:cNvSpPr>
          <p:nvPr>
            <p:ph type="title"/>
          </p:nvPr>
        </p:nvSpPr>
        <p:spPr/>
        <p:txBody>
          <a:bodyPr/>
          <a:lstStyle/>
          <a:p>
            <a:r>
              <a:rPr lang="en-US"/>
              <a:t>Collaborate in Excel – Share the report</a:t>
            </a:r>
          </a:p>
        </p:txBody>
      </p:sp>
      <p:sp>
        <p:nvSpPr>
          <p:cNvPr id="11" name="Rectangle 10">
            <a:extLst>
              <a:ext uri="{FF2B5EF4-FFF2-40B4-BE49-F238E27FC236}">
                <a16:creationId xmlns:a16="http://schemas.microsoft.com/office/drawing/2014/main" id="{5C8ADA47-57CD-4AB0-A2CF-332C6A41F920}"/>
              </a:ext>
            </a:extLst>
          </p:cNvPr>
          <p:cNvSpPr/>
          <p:nvPr/>
        </p:nvSpPr>
        <p:spPr>
          <a:xfrm flipH="1">
            <a:off x="4170531" y="1760561"/>
            <a:ext cx="656227" cy="245660"/>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7964796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a:extLst>
              <a:ext uri="{FF2B5EF4-FFF2-40B4-BE49-F238E27FC236}">
                <a16:creationId xmlns:a16="http://schemas.microsoft.com/office/drawing/2014/main" id="{72F83E5A-634C-477F-BFC1-E3882AF1507B}"/>
              </a:ext>
            </a:extLst>
          </p:cNvPr>
          <p:cNvGraphicFramePr>
            <a:graphicFrameLocks noChangeAspect="1"/>
          </p:cNvGraphicFramePr>
          <p:nvPr>
            <p:extLst>
              <p:ext uri="{D42A27DB-BD31-4B8C-83A1-F6EECF244321}">
                <p14:modId xmlns:p14="http://schemas.microsoft.com/office/powerpoint/2010/main" val="482679834"/>
              </p:ext>
            </p:extLst>
          </p:nvPr>
        </p:nvGraphicFramePr>
        <p:xfrm>
          <a:off x="898336" y="1439863"/>
          <a:ext cx="2951163" cy="5418137"/>
        </p:xfrm>
        <a:graphic>
          <a:graphicData uri="http://schemas.openxmlformats.org/presentationml/2006/ole">
            <mc:AlternateContent xmlns:mc="http://schemas.openxmlformats.org/markup-compatibility/2006">
              <mc:Choice xmlns:v="urn:schemas-microsoft-com:vml" Requires="v">
                <p:oleObj name="Bitmap Image" r:id="rId3" imgW="3736800" imgH="6861240" progId="Paint.Picture">
                  <p:embed/>
                </p:oleObj>
              </mc:Choice>
              <mc:Fallback>
                <p:oleObj name="Bitmap Image" r:id="rId3" imgW="3736800" imgH="6861240" progId="Paint.Picture">
                  <p:embed/>
                  <p:pic>
                    <p:nvPicPr>
                      <p:cNvPr id="2" name="Object 1">
                        <a:extLst>
                          <a:ext uri="{FF2B5EF4-FFF2-40B4-BE49-F238E27FC236}">
                            <a16:creationId xmlns:a16="http://schemas.microsoft.com/office/drawing/2014/main" id="{72F83E5A-634C-477F-BFC1-E3882AF1507B}"/>
                          </a:ext>
                        </a:extLst>
                      </p:cNvPr>
                      <p:cNvPicPr/>
                      <p:nvPr/>
                    </p:nvPicPr>
                    <p:blipFill>
                      <a:blip r:embed="rId4"/>
                      <a:stretch>
                        <a:fillRect/>
                      </a:stretch>
                    </p:blipFill>
                    <p:spPr>
                      <a:xfrm>
                        <a:off x="898336" y="1439863"/>
                        <a:ext cx="2951163" cy="5418137"/>
                      </a:xfrm>
                      <a:prstGeom prst="rect">
                        <a:avLst/>
                      </a:prstGeom>
                    </p:spPr>
                  </p:pic>
                </p:oleObj>
              </mc:Fallback>
            </mc:AlternateContent>
          </a:graphicData>
        </a:graphic>
      </p:graphicFrame>
      <p:sp>
        <p:nvSpPr>
          <p:cNvPr id="4" name="Title 3">
            <a:extLst>
              <a:ext uri="{FF2B5EF4-FFF2-40B4-BE49-F238E27FC236}">
                <a16:creationId xmlns:a16="http://schemas.microsoft.com/office/drawing/2014/main" id="{7E568EDC-3C04-458F-A1B2-BF32BBB672B1}"/>
              </a:ext>
            </a:extLst>
          </p:cNvPr>
          <p:cNvSpPr>
            <a:spLocks noGrp="1"/>
          </p:cNvSpPr>
          <p:nvPr>
            <p:ph type="title"/>
          </p:nvPr>
        </p:nvSpPr>
        <p:spPr/>
        <p:txBody>
          <a:bodyPr/>
          <a:lstStyle/>
          <a:p>
            <a:r>
              <a:rPr lang="en-US"/>
              <a:t>Collaborate in Excel – Kick off a Flow</a:t>
            </a:r>
          </a:p>
        </p:txBody>
      </p:sp>
      <p:sp>
        <p:nvSpPr>
          <p:cNvPr id="11" name="Rectangle 10">
            <a:extLst>
              <a:ext uri="{FF2B5EF4-FFF2-40B4-BE49-F238E27FC236}">
                <a16:creationId xmlns:a16="http://schemas.microsoft.com/office/drawing/2014/main" id="{5C8ADA47-57CD-4AB0-A2CF-332C6A41F920}"/>
              </a:ext>
            </a:extLst>
          </p:cNvPr>
          <p:cNvSpPr/>
          <p:nvPr/>
        </p:nvSpPr>
        <p:spPr>
          <a:xfrm flipH="1">
            <a:off x="2250745" y="1988024"/>
            <a:ext cx="533397" cy="727880"/>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5535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558E22-C79E-403E-A8DE-60C6B753DC5C}"/>
              </a:ext>
            </a:extLst>
          </p:cNvPr>
          <p:cNvSpPr>
            <a:spLocks noGrp="1"/>
          </p:cNvSpPr>
          <p:nvPr>
            <p:ph type="title"/>
          </p:nvPr>
        </p:nvSpPr>
        <p:spPr/>
        <p:txBody>
          <a:bodyPr/>
          <a:lstStyle/>
          <a:p>
            <a:r>
              <a:rPr lang="en-US"/>
              <a:t>Get blank template</a:t>
            </a:r>
            <a:endParaRPr lang="en-US">
              <a:cs typeface="Calibri Light"/>
            </a:endParaRPr>
          </a:p>
        </p:txBody>
      </p:sp>
      <p:pic>
        <p:nvPicPr>
          <p:cNvPr id="4" name="Picture 4" descr="Graphical user interface, application&#10;&#10;Description automatically generated">
            <a:extLst>
              <a:ext uri="{FF2B5EF4-FFF2-40B4-BE49-F238E27FC236}">
                <a16:creationId xmlns:a16="http://schemas.microsoft.com/office/drawing/2014/main" id="{86A0E7D6-01D4-4DDF-970B-7A99C8245FB2}"/>
              </a:ext>
            </a:extLst>
          </p:cNvPr>
          <p:cNvPicPr>
            <a:picLocks noGrp="1" noChangeAspect="1"/>
          </p:cNvPicPr>
          <p:nvPr>
            <p:ph idx="1"/>
          </p:nvPr>
        </p:nvPicPr>
        <p:blipFill>
          <a:blip r:embed="rId2"/>
          <a:stretch>
            <a:fillRect/>
          </a:stretch>
        </p:blipFill>
        <p:spPr>
          <a:xfrm>
            <a:off x="1763831" y="1825625"/>
            <a:ext cx="8664338" cy="4351338"/>
          </a:xfrm>
        </p:spPr>
      </p:pic>
    </p:spTree>
    <p:extLst>
      <p:ext uri="{BB962C8B-B14F-4D97-AF65-F5344CB8AC3E}">
        <p14:creationId xmlns:p14="http://schemas.microsoft.com/office/powerpoint/2010/main" val="93990822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3415AF0-1837-4D95-9039-1772ECC124CF}"/>
              </a:ext>
            </a:extLst>
          </p:cNvPr>
          <p:cNvSpPr>
            <a:spLocks noGrp="1"/>
          </p:cNvSpPr>
          <p:nvPr>
            <p:ph type="title"/>
          </p:nvPr>
        </p:nvSpPr>
        <p:spPr/>
        <p:txBody>
          <a:bodyPr/>
          <a:lstStyle/>
          <a:p>
            <a:r>
              <a:rPr lang="en-US"/>
              <a:t>Using Power Query in the layout to enrich with external data</a:t>
            </a:r>
          </a:p>
        </p:txBody>
      </p:sp>
      <p:sp>
        <p:nvSpPr>
          <p:cNvPr id="6" name="Content Placeholder 5">
            <a:extLst>
              <a:ext uri="{FF2B5EF4-FFF2-40B4-BE49-F238E27FC236}">
                <a16:creationId xmlns:a16="http://schemas.microsoft.com/office/drawing/2014/main" id="{FC530ACA-CDD1-445E-9AE7-F0E06E06342B}"/>
              </a:ext>
            </a:extLst>
          </p:cNvPr>
          <p:cNvSpPr>
            <a:spLocks noGrp="1"/>
          </p:cNvSpPr>
          <p:nvPr>
            <p:ph idx="1"/>
          </p:nvPr>
        </p:nvSpPr>
        <p:spPr/>
        <p:txBody>
          <a:bodyPr/>
          <a:lstStyle/>
          <a:p>
            <a:r>
              <a:rPr lang="en-US"/>
              <a:t>Merge/join the report dataset with data from </a:t>
            </a:r>
          </a:p>
          <a:p>
            <a:pPr lvl="1"/>
            <a:r>
              <a:rPr lang="en-US"/>
              <a:t>SQL Server databases (on-premises or in Azure)</a:t>
            </a:r>
          </a:p>
          <a:p>
            <a:pPr lvl="1"/>
            <a:r>
              <a:rPr lang="en-US"/>
              <a:t>Power BI datasets</a:t>
            </a:r>
          </a:p>
          <a:p>
            <a:pPr lvl="1"/>
            <a:r>
              <a:rPr lang="en-US"/>
              <a:t>Excel Organizational data types</a:t>
            </a:r>
          </a:p>
          <a:p>
            <a:pPr lvl="1"/>
            <a:r>
              <a:rPr lang="en-US" err="1"/>
              <a:t>Sharepoint</a:t>
            </a:r>
            <a:r>
              <a:rPr lang="en-US"/>
              <a:t> lists</a:t>
            </a:r>
          </a:p>
          <a:p>
            <a:pPr lvl="1"/>
            <a:r>
              <a:rPr lang="en-US"/>
              <a:t>Files on </a:t>
            </a:r>
            <a:r>
              <a:rPr lang="en-US" err="1"/>
              <a:t>Onedrive</a:t>
            </a:r>
            <a:r>
              <a:rPr lang="en-US"/>
              <a:t> (Excel, txt, CSV, …)</a:t>
            </a:r>
          </a:p>
          <a:p>
            <a:pPr lvl="1"/>
            <a:r>
              <a:rPr lang="en-US"/>
              <a:t>Data in Azure </a:t>
            </a:r>
            <a:r>
              <a:rPr lang="en-US" err="1"/>
              <a:t>Datalake</a:t>
            </a:r>
            <a:r>
              <a:rPr lang="en-US"/>
              <a:t>/Synapse</a:t>
            </a:r>
          </a:p>
          <a:p>
            <a:pPr lvl="1"/>
            <a:r>
              <a:rPr lang="en-US"/>
              <a:t>APIs (such as weather data or web shops)</a:t>
            </a:r>
          </a:p>
          <a:p>
            <a:pPr lvl="1"/>
            <a:r>
              <a:rPr lang="en-US"/>
              <a:t>…</a:t>
            </a:r>
          </a:p>
        </p:txBody>
      </p:sp>
    </p:spTree>
    <p:extLst>
      <p:ext uri="{BB962C8B-B14F-4D97-AF65-F5344CB8AC3E}">
        <p14:creationId xmlns:p14="http://schemas.microsoft.com/office/powerpoint/2010/main" val="51596990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CB952F-C2D5-4CBF-A8FD-DBB1745E4A54}"/>
              </a:ext>
            </a:extLst>
          </p:cNvPr>
          <p:cNvSpPr>
            <a:spLocks noGrp="1"/>
          </p:cNvSpPr>
          <p:nvPr>
            <p:ph type="title"/>
          </p:nvPr>
        </p:nvSpPr>
        <p:spPr/>
        <p:txBody>
          <a:bodyPr/>
          <a:lstStyle/>
          <a:p>
            <a:r>
              <a:rPr lang="en-US"/>
              <a:t>Using Power Query - Files</a:t>
            </a:r>
          </a:p>
        </p:txBody>
      </p:sp>
      <p:graphicFrame>
        <p:nvGraphicFramePr>
          <p:cNvPr id="4" name="Object 3">
            <a:extLst>
              <a:ext uri="{FF2B5EF4-FFF2-40B4-BE49-F238E27FC236}">
                <a16:creationId xmlns:a16="http://schemas.microsoft.com/office/drawing/2014/main" id="{A14B2C6D-8150-4C32-97E6-E93F464BF057}"/>
              </a:ext>
            </a:extLst>
          </p:cNvPr>
          <p:cNvGraphicFramePr>
            <a:graphicFrameLocks noChangeAspect="1"/>
          </p:cNvGraphicFramePr>
          <p:nvPr>
            <p:extLst>
              <p:ext uri="{D42A27DB-BD31-4B8C-83A1-F6EECF244321}">
                <p14:modId xmlns:p14="http://schemas.microsoft.com/office/powerpoint/2010/main" val="1472821305"/>
              </p:ext>
            </p:extLst>
          </p:nvPr>
        </p:nvGraphicFramePr>
        <p:xfrm>
          <a:off x="838200" y="1793922"/>
          <a:ext cx="4200525" cy="4822825"/>
        </p:xfrm>
        <a:graphic>
          <a:graphicData uri="http://schemas.openxmlformats.org/presentationml/2006/ole">
            <mc:AlternateContent xmlns:mc="http://schemas.openxmlformats.org/markup-compatibility/2006">
              <mc:Choice xmlns:v="urn:schemas-microsoft-com:vml" Requires="v">
                <p:oleObj name="Bitmap Image" r:id="rId2" imgW="4200480" imgH="4822920" progId="Paint.Picture">
                  <p:embed/>
                </p:oleObj>
              </mc:Choice>
              <mc:Fallback>
                <p:oleObj name="Bitmap Image" r:id="rId2" imgW="4200480" imgH="4822920" progId="Paint.Picture">
                  <p:embed/>
                  <p:pic>
                    <p:nvPicPr>
                      <p:cNvPr id="4" name="Object 3">
                        <a:extLst>
                          <a:ext uri="{FF2B5EF4-FFF2-40B4-BE49-F238E27FC236}">
                            <a16:creationId xmlns:a16="http://schemas.microsoft.com/office/drawing/2014/main" id="{A14B2C6D-8150-4C32-97E6-E93F464BF057}"/>
                          </a:ext>
                        </a:extLst>
                      </p:cNvPr>
                      <p:cNvPicPr/>
                      <p:nvPr/>
                    </p:nvPicPr>
                    <p:blipFill>
                      <a:blip r:embed="rId3"/>
                      <a:stretch>
                        <a:fillRect/>
                      </a:stretch>
                    </p:blipFill>
                    <p:spPr>
                      <a:xfrm>
                        <a:off x="838200" y="1793922"/>
                        <a:ext cx="4200525" cy="4822825"/>
                      </a:xfrm>
                      <a:prstGeom prst="rect">
                        <a:avLst/>
                      </a:prstGeom>
                    </p:spPr>
                  </p:pic>
                </p:oleObj>
              </mc:Fallback>
            </mc:AlternateContent>
          </a:graphicData>
        </a:graphic>
      </p:graphicFrame>
    </p:spTree>
    <p:extLst>
      <p:ext uri="{BB962C8B-B14F-4D97-AF65-F5344CB8AC3E}">
        <p14:creationId xmlns:p14="http://schemas.microsoft.com/office/powerpoint/2010/main" val="241151772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CB952F-C2D5-4CBF-A8FD-DBB1745E4A54}"/>
              </a:ext>
            </a:extLst>
          </p:cNvPr>
          <p:cNvSpPr>
            <a:spLocks noGrp="1"/>
          </p:cNvSpPr>
          <p:nvPr>
            <p:ph type="title"/>
          </p:nvPr>
        </p:nvSpPr>
        <p:spPr/>
        <p:txBody>
          <a:bodyPr/>
          <a:lstStyle/>
          <a:p>
            <a:r>
              <a:rPr lang="en-US"/>
              <a:t>Using Power Query - Databases</a:t>
            </a:r>
          </a:p>
        </p:txBody>
      </p:sp>
      <p:graphicFrame>
        <p:nvGraphicFramePr>
          <p:cNvPr id="3" name="Object 2">
            <a:extLst>
              <a:ext uri="{FF2B5EF4-FFF2-40B4-BE49-F238E27FC236}">
                <a16:creationId xmlns:a16="http://schemas.microsoft.com/office/drawing/2014/main" id="{F69BBEE2-65EC-4FC9-8285-6301B3AA9B43}"/>
              </a:ext>
            </a:extLst>
          </p:cNvPr>
          <p:cNvGraphicFramePr>
            <a:graphicFrameLocks noChangeAspect="1"/>
          </p:cNvGraphicFramePr>
          <p:nvPr>
            <p:extLst>
              <p:ext uri="{D42A27DB-BD31-4B8C-83A1-F6EECF244321}">
                <p14:modId xmlns:p14="http://schemas.microsoft.com/office/powerpoint/2010/main" val="2297550648"/>
              </p:ext>
            </p:extLst>
          </p:nvPr>
        </p:nvGraphicFramePr>
        <p:xfrm>
          <a:off x="955344" y="1543302"/>
          <a:ext cx="4754136" cy="5183742"/>
        </p:xfrm>
        <a:graphic>
          <a:graphicData uri="http://schemas.openxmlformats.org/presentationml/2006/ole">
            <mc:AlternateContent xmlns:mc="http://schemas.openxmlformats.org/markup-compatibility/2006">
              <mc:Choice xmlns:v="urn:schemas-microsoft-com:vml" Requires="v">
                <p:oleObj name="Bitmap Image" r:id="rId2" imgW="5832360" imgH="6359400" progId="Paint.Picture">
                  <p:embed/>
                </p:oleObj>
              </mc:Choice>
              <mc:Fallback>
                <p:oleObj name="Bitmap Image" r:id="rId2" imgW="5832360" imgH="6359400" progId="Paint.Picture">
                  <p:embed/>
                  <p:pic>
                    <p:nvPicPr>
                      <p:cNvPr id="3" name="Object 2">
                        <a:extLst>
                          <a:ext uri="{FF2B5EF4-FFF2-40B4-BE49-F238E27FC236}">
                            <a16:creationId xmlns:a16="http://schemas.microsoft.com/office/drawing/2014/main" id="{F69BBEE2-65EC-4FC9-8285-6301B3AA9B43}"/>
                          </a:ext>
                        </a:extLst>
                      </p:cNvPr>
                      <p:cNvPicPr/>
                      <p:nvPr/>
                    </p:nvPicPr>
                    <p:blipFill>
                      <a:blip r:embed="rId3"/>
                      <a:stretch>
                        <a:fillRect/>
                      </a:stretch>
                    </p:blipFill>
                    <p:spPr>
                      <a:xfrm>
                        <a:off x="955344" y="1543302"/>
                        <a:ext cx="4754136" cy="5183742"/>
                      </a:xfrm>
                      <a:prstGeom prst="rect">
                        <a:avLst/>
                      </a:prstGeom>
                    </p:spPr>
                  </p:pic>
                </p:oleObj>
              </mc:Fallback>
            </mc:AlternateContent>
          </a:graphicData>
        </a:graphic>
      </p:graphicFrame>
    </p:spTree>
    <p:extLst>
      <p:ext uri="{BB962C8B-B14F-4D97-AF65-F5344CB8AC3E}">
        <p14:creationId xmlns:p14="http://schemas.microsoft.com/office/powerpoint/2010/main" val="348690919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CB952F-C2D5-4CBF-A8FD-DBB1745E4A54}"/>
              </a:ext>
            </a:extLst>
          </p:cNvPr>
          <p:cNvSpPr>
            <a:spLocks noGrp="1"/>
          </p:cNvSpPr>
          <p:nvPr>
            <p:ph type="title"/>
          </p:nvPr>
        </p:nvSpPr>
        <p:spPr/>
        <p:txBody>
          <a:bodyPr/>
          <a:lstStyle/>
          <a:p>
            <a:r>
              <a:rPr lang="en-US"/>
              <a:t>Using Power Query – Azure data stores</a:t>
            </a:r>
          </a:p>
        </p:txBody>
      </p:sp>
      <p:graphicFrame>
        <p:nvGraphicFramePr>
          <p:cNvPr id="4" name="Object 3">
            <a:extLst>
              <a:ext uri="{FF2B5EF4-FFF2-40B4-BE49-F238E27FC236}">
                <a16:creationId xmlns:a16="http://schemas.microsoft.com/office/drawing/2014/main" id="{4FCA8B5B-92D7-40C6-9040-344E8BA08561}"/>
              </a:ext>
            </a:extLst>
          </p:cNvPr>
          <p:cNvGraphicFramePr>
            <a:graphicFrameLocks noChangeAspect="1"/>
          </p:cNvGraphicFramePr>
          <p:nvPr>
            <p:extLst>
              <p:ext uri="{D42A27DB-BD31-4B8C-83A1-F6EECF244321}">
                <p14:modId xmlns:p14="http://schemas.microsoft.com/office/powerpoint/2010/main" val="3651010244"/>
              </p:ext>
            </p:extLst>
          </p:nvPr>
        </p:nvGraphicFramePr>
        <p:xfrm>
          <a:off x="914709" y="1506039"/>
          <a:ext cx="4930775" cy="4879975"/>
        </p:xfrm>
        <a:graphic>
          <a:graphicData uri="http://schemas.openxmlformats.org/presentationml/2006/ole">
            <mc:AlternateContent xmlns:mc="http://schemas.openxmlformats.org/markup-compatibility/2006">
              <mc:Choice xmlns:v="urn:schemas-microsoft-com:vml" Requires="v">
                <p:oleObj name="Bitmap Image" r:id="rId2" imgW="4930920" imgH="4879800" progId="Paint.Picture">
                  <p:embed/>
                </p:oleObj>
              </mc:Choice>
              <mc:Fallback>
                <p:oleObj name="Bitmap Image" r:id="rId2" imgW="4930920" imgH="4879800" progId="Paint.Picture">
                  <p:embed/>
                  <p:pic>
                    <p:nvPicPr>
                      <p:cNvPr id="4" name="Object 3">
                        <a:extLst>
                          <a:ext uri="{FF2B5EF4-FFF2-40B4-BE49-F238E27FC236}">
                            <a16:creationId xmlns:a16="http://schemas.microsoft.com/office/drawing/2014/main" id="{4FCA8B5B-92D7-40C6-9040-344E8BA08561}"/>
                          </a:ext>
                        </a:extLst>
                      </p:cNvPr>
                      <p:cNvPicPr/>
                      <p:nvPr/>
                    </p:nvPicPr>
                    <p:blipFill>
                      <a:blip r:embed="rId3"/>
                      <a:stretch>
                        <a:fillRect/>
                      </a:stretch>
                    </p:blipFill>
                    <p:spPr>
                      <a:xfrm>
                        <a:off x="914709" y="1506039"/>
                        <a:ext cx="4930775" cy="4879975"/>
                      </a:xfrm>
                      <a:prstGeom prst="rect">
                        <a:avLst/>
                      </a:prstGeom>
                    </p:spPr>
                  </p:pic>
                </p:oleObj>
              </mc:Fallback>
            </mc:AlternateContent>
          </a:graphicData>
        </a:graphic>
      </p:graphicFrame>
    </p:spTree>
    <p:extLst>
      <p:ext uri="{BB962C8B-B14F-4D97-AF65-F5344CB8AC3E}">
        <p14:creationId xmlns:p14="http://schemas.microsoft.com/office/powerpoint/2010/main" val="145026428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CB952F-C2D5-4CBF-A8FD-DBB1745E4A54}"/>
              </a:ext>
            </a:extLst>
          </p:cNvPr>
          <p:cNvSpPr>
            <a:spLocks noGrp="1"/>
          </p:cNvSpPr>
          <p:nvPr>
            <p:ph type="title"/>
          </p:nvPr>
        </p:nvSpPr>
        <p:spPr/>
        <p:txBody>
          <a:bodyPr/>
          <a:lstStyle/>
          <a:p>
            <a:r>
              <a:rPr lang="en-US"/>
              <a:t>Using Power Query – Azure services</a:t>
            </a:r>
          </a:p>
        </p:txBody>
      </p:sp>
      <p:graphicFrame>
        <p:nvGraphicFramePr>
          <p:cNvPr id="3" name="Object 2">
            <a:extLst>
              <a:ext uri="{FF2B5EF4-FFF2-40B4-BE49-F238E27FC236}">
                <a16:creationId xmlns:a16="http://schemas.microsoft.com/office/drawing/2014/main" id="{370D2163-63A1-48B9-9BD5-BA981E6AE3C1}"/>
              </a:ext>
            </a:extLst>
          </p:cNvPr>
          <p:cNvGraphicFramePr>
            <a:graphicFrameLocks noChangeAspect="1"/>
          </p:cNvGraphicFramePr>
          <p:nvPr>
            <p:extLst>
              <p:ext uri="{D42A27DB-BD31-4B8C-83A1-F6EECF244321}">
                <p14:modId xmlns:p14="http://schemas.microsoft.com/office/powerpoint/2010/main" val="1535396175"/>
              </p:ext>
            </p:extLst>
          </p:nvPr>
        </p:nvGraphicFramePr>
        <p:xfrm>
          <a:off x="955699" y="1625269"/>
          <a:ext cx="4657725" cy="4905375"/>
        </p:xfrm>
        <a:graphic>
          <a:graphicData uri="http://schemas.openxmlformats.org/presentationml/2006/ole">
            <mc:AlternateContent xmlns:mc="http://schemas.openxmlformats.org/markup-compatibility/2006">
              <mc:Choice xmlns:v="urn:schemas-microsoft-com:vml" Requires="v">
                <p:oleObj name="Bitmap Image" r:id="rId2" imgW="4657680" imgH="4905360" progId="Paint.Picture">
                  <p:embed/>
                </p:oleObj>
              </mc:Choice>
              <mc:Fallback>
                <p:oleObj name="Bitmap Image" r:id="rId2" imgW="4657680" imgH="4905360" progId="Paint.Picture">
                  <p:embed/>
                  <p:pic>
                    <p:nvPicPr>
                      <p:cNvPr id="3" name="Object 2">
                        <a:extLst>
                          <a:ext uri="{FF2B5EF4-FFF2-40B4-BE49-F238E27FC236}">
                            <a16:creationId xmlns:a16="http://schemas.microsoft.com/office/drawing/2014/main" id="{370D2163-63A1-48B9-9BD5-BA981E6AE3C1}"/>
                          </a:ext>
                        </a:extLst>
                      </p:cNvPr>
                      <p:cNvPicPr/>
                      <p:nvPr/>
                    </p:nvPicPr>
                    <p:blipFill>
                      <a:blip r:embed="rId3"/>
                      <a:stretch>
                        <a:fillRect/>
                      </a:stretch>
                    </p:blipFill>
                    <p:spPr>
                      <a:xfrm>
                        <a:off x="955699" y="1625269"/>
                        <a:ext cx="4657725" cy="4905375"/>
                      </a:xfrm>
                      <a:prstGeom prst="rect">
                        <a:avLst/>
                      </a:prstGeom>
                    </p:spPr>
                  </p:pic>
                </p:oleObj>
              </mc:Fallback>
            </mc:AlternateContent>
          </a:graphicData>
        </a:graphic>
      </p:graphicFrame>
    </p:spTree>
    <p:extLst>
      <p:ext uri="{BB962C8B-B14F-4D97-AF65-F5344CB8AC3E}">
        <p14:creationId xmlns:p14="http://schemas.microsoft.com/office/powerpoint/2010/main" val="127526995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CB952F-C2D5-4CBF-A8FD-DBB1745E4A54}"/>
              </a:ext>
            </a:extLst>
          </p:cNvPr>
          <p:cNvSpPr>
            <a:spLocks noGrp="1"/>
          </p:cNvSpPr>
          <p:nvPr>
            <p:ph type="title"/>
          </p:nvPr>
        </p:nvSpPr>
        <p:spPr/>
        <p:txBody>
          <a:bodyPr/>
          <a:lstStyle/>
          <a:p>
            <a:r>
              <a:rPr lang="en-US"/>
              <a:t>Using Power Query – Other sources</a:t>
            </a:r>
          </a:p>
        </p:txBody>
      </p:sp>
      <p:graphicFrame>
        <p:nvGraphicFramePr>
          <p:cNvPr id="4" name="Object 3">
            <a:extLst>
              <a:ext uri="{FF2B5EF4-FFF2-40B4-BE49-F238E27FC236}">
                <a16:creationId xmlns:a16="http://schemas.microsoft.com/office/drawing/2014/main" id="{5FB64B20-9526-4508-952E-201104CCC9F1}"/>
              </a:ext>
            </a:extLst>
          </p:cNvPr>
          <p:cNvGraphicFramePr>
            <a:graphicFrameLocks noChangeAspect="1"/>
          </p:cNvGraphicFramePr>
          <p:nvPr>
            <p:extLst>
              <p:ext uri="{D42A27DB-BD31-4B8C-83A1-F6EECF244321}">
                <p14:modId xmlns:p14="http://schemas.microsoft.com/office/powerpoint/2010/main" val="2644179796"/>
              </p:ext>
            </p:extLst>
          </p:nvPr>
        </p:nvGraphicFramePr>
        <p:xfrm>
          <a:off x="994017" y="1555845"/>
          <a:ext cx="3250651" cy="4862703"/>
        </p:xfrm>
        <a:graphic>
          <a:graphicData uri="http://schemas.openxmlformats.org/presentationml/2006/ole">
            <mc:AlternateContent xmlns:mc="http://schemas.openxmlformats.org/markup-compatibility/2006">
              <mc:Choice xmlns:v="urn:schemas-microsoft-com:vml" Requires="v">
                <p:oleObj name="Bitmap Image" r:id="rId2" imgW="4276800" imgH="6397560" progId="Paint.Picture">
                  <p:embed/>
                </p:oleObj>
              </mc:Choice>
              <mc:Fallback>
                <p:oleObj name="Bitmap Image" r:id="rId2" imgW="4276800" imgH="6397560" progId="Paint.Picture">
                  <p:embed/>
                  <p:pic>
                    <p:nvPicPr>
                      <p:cNvPr id="4" name="Object 3">
                        <a:extLst>
                          <a:ext uri="{FF2B5EF4-FFF2-40B4-BE49-F238E27FC236}">
                            <a16:creationId xmlns:a16="http://schemas.microsoft.com/office/drawing/2014/main" id="{5FB64B20-9526-4508-952E-201104CCC9F1}"/>
                          </a:ext>
                        </a:extLst>
                      </p:cNvPr>
                      <p:cNvPicPr/>
                      <p:nvPr/>
                    </p:nvPicPr>
                    <p:blipFill>
                      <a:blip r:embed="rId3"/>
                      <a:stretch>
                        <a:fillRect/>
                      </a:stretch>
                    </p:blipFill>
                    <p:spPr>
                      <a:xfrm>
                        <a:off x="994017" y="1555845"/>
                        <a:ext cx="3250651" cy="4862703"/>
                      </a:xfrm>
                      <a:prstGeom prst="rect">
                        <a:avLst/>
                      </a:prstGeom>
                    </p:spPr>
                  </p:pic>
                </p:oleObj>
              </mc:Fallback>
            </mc:AlternateContent>
          </a:graphicData>
        </a:graphic>
      </p:graphicFrame>
    </p:spTree>
    <p:extLst>
      <p:ext uri="{BB962C8B-B14F-4D97-AF65-F5344CB8AC3E}">
        <p14:creationId xmlns:p14="http://schemas.microsoft.com/office/powerpoint/2010/main" val="349627745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39D8B7A-F9A3-4E3E-8D4E-6ABFFEBB2EA6}"/>
              </a:ext>
            </a:extLst>
          </p:cNvPr>
          <p:cNvSpPr>
            <a:spLocks noGrp="1"/>
          </p:cNvSpPr>
          <p:nvPr>
            <p:ph type="title"/>
          </p:nvPr>
        </p:nvSpPr>
        <p:spPr/>
        <p:txBody>
          <a:bodyPr/>
          <a:lstStyle/>
          <a:p>
            <a:r>
              <a:rPr lang="en-US"/>
              <a:t>Tips and Tricks</a:t>
            </a:r>
          </a:p>
        </p:txBody>
      </p:sp>
      <p:sp>
        <p:nvSpPr>
          <p:cNvPr id="5" name="Text Placeholder 4">
            <a:extLst>
              <a:ext uri="{FF2B5EF4-FFF2-40B4-BE49-F238E27FC236}">
                <a16:creationId xmlns:a16="http://schemas.microsoft.com/office/drawing/2014/main" id="{12D80A92-6731-4827-9722-52DDC2C03E57}"/>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10227685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255CD42-10A4-45D1-8100-0ECE0A6B8253}"/>
              </a:ext>
            </a:extLst>
          </p:cNvPr>
          <p:cNvSpPr>
            <a:spLocks noGrp="1"/>
          </p:cNvSpPr>
          <p:nvPr>
            <p:ph type="title"/>
          </p:nvPr>
        </p:nvSpPr>
        <p:spPr/>
        <p:txBody>
          <a:bodyPr/>
          <a:lstStyle/>
          <a:p>
            <a:r>
              <a:rPr lang="en-US"/>
              <a:t>Do you have code samples?</a:t>
            </a:r>
          </a:p>
        </p:txBody>
      </p:sp>
      <p:sp>
        <p:nvSpPr>
          <p:cNvPr id="5" name="Content Placeholder 4">
            <a:extLst>
              <a:ext uri="{FF2B5EF4-FFF2-40B4-BE49-F238E27FC236}">
                <a16:creationId xmlns:a16="http://schemas.microsoft.com/office/drawing/2014/main" id="{0C781732-2215-4599-BEE5-E7A4926CF410}"/>
              </a:ext>
            </a:extLst>
          </p:cNvPr>
          <p:cNvSpPr>
            <a:spLocks noGrp="1"/>
          </p:cNvSpPr>
          <p:nvPr>
            <p:ph idx="1"/>
          </p:nvPr>
        </p:nvSpPr>
        <p:spPr/>
        <p:txBody>
          <a:bodyPr/>
          <a:lstStyle/>
          <a:p>
            <a:pPr marL="0" indent="0">
              <a:buNone/>
            </a:pPr>
            <a:r>
              <a:rPr lang="en-US"/>
              <a:t>Yes, please visit</a:t>
            </a:r>
          </a:p>
          <a:p>
            <a:pPr marL="0" indent="0">
              <a:buNone/>
            </a:pPr>
            <a:r>
              <a:rPr lang="en-US">
                <a:hlinkClick r:id="rId2"/>
              </a:rPr>
              <a:t>https://aka.ms/bcexcelsamples</a:t>
            </a:r>
            <a:r>
              <a:rPr lang="en-US"/>
              <a:t> </a:t>
            </a:r>
          </a:p>
        </p:txBody>
      </p:sp>
    </p:spTree>
    <p:extLst>
      <p:ext uri="{BB962C8B-B14F-4D97-AF65-F5344CB8AC3E}">
        <p14:creationId xmlns:p14="http://schemas.microsoft.com/office/powerpoint/2010/main" val="34381159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BDEC08-74F5-41FB-B845-86AE5C027CB6}"/>
              </a:ext>
            </a:extLst>
          </p:cNvPr>
          <p:cNvSpPr>
            <a:spLocks noGrp="1"/>
          </p:cNvSpPr>
          <p:nvPr>
            <p:ph type="title"/>
          </p:nvPr>
        </p:nvSpPr>
        <p:spPr/>
        <p:txBody>
          <a:bodyPr/>
          <a:lstStyle/>
          <a:p>
            <a:r>
              <a:rPr lang="en-US"/>
              <a:t>I just want the report data in Excel</a:t>
            </a:r>
          </a:p>
        </p:txBody>
      </p:sp>
      <p:sp>
        <p:nvSpPr>
          <p:cNvPr id="3" name="Content Placeholder 2">
            <a:extLst>
              <a:ext uri="{FF2B5EF4-FFF2-40B4-BE49-F238E27FC236}">
                <a16:creationId xmlns:a16="http://schemas.microsoft.com/office/drawing/2014/main" id="{DE40DC2F-BD93-4D49-8D1A-32056B7820C6}"/>
              </a:ext>
            </a:extLst>
          </p:cNvPr>
          <p:cNvSpPr>
            <a:spLocks noGrp="1"/>
          </p:cNvSpPr>
          <p:nvPr>
            <p:ph idx="1"/>
          </p:nvPr>
        </p:nvSpPr>
        <p:spPr/>
        <p:txBody>
          <a:bodyPr/>
          <a:lstStyle/>
          <a:p>
            <a:r>
              <a:rPr lang="en-US"/>
              <a:t>Tip: Just use request page, Schedule, Excel Document (Data only)</a:t>
            </a:r>
          </a:p>
          <a:p>
            <a:endParaRPr lang="en-US"/>
          </a:p>
          <a:p>
            <a:r>
              <a:rPr lang="en-US"/>
              <a:t>Quick tip: do it with an Excel layout if you want to remove columns you don’t need from the Data worksheet (Yes, you can do that)</a:t>
            </a:r>
          </a:p>
          <a:p>
            <a:endParaRPr lang="en-US"/>
          </a:p>
          <a:p>
            <a:r>
              <a:rPr lang="en-US"/>
              <a:t>Advanced tip: Consider doing some data manipulation in Power Query. Just the things you always do</a:t>
            </a:r>
          </a:p>
        </p:txBody>
      </p:sp>
    </p:spTree>
    <p:extLst>
      <p:ext uri="{BB962C8B-B14F-4D97-AF65-F5344CB8AC3E}">
        <p14:creationId xmlns:p14="http://schemas.microsoft.com/office/powerpoint/2010/main" val="324101251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479123-5D31-4E00-A91C-2FF9F33A8E9E}"/>
              </a:ext>
            </a:extLst>
          </p:cNvPr>
          <p:cNvSpPr>
            <a:spLocks noGrp="1"/>
          </p:cNvSpPr>
          <p:nvPr>
            <p:ph type="title"/>
          </p:nvPr>
        </p:nvSpPr>
        <p:spPr/>
        <p:txBody>
          <a:bodyPr/>
          <a:lstStyle/>
          <a:p>
            <a:r>
              <a:rPr lang="en-US"/>
              <a:t>I want to </a:t>
            </a:r>
            <a:r>
              <a:rPr lang="en-US" err="1"/>
              <a:t>to</a:t>
            </a:r>
            <a:r>
              <a:rPr lang="en-US"/>
              <a:t> create a layout from scratch, but I don’t know what might be useful to show</a:t>
            </a:r>
          </a:p>
        </p:txBody>
      </p:sp>
      <p:sp>
        <p:nvSpPr>
          <p:cNvPr id="3" name="Content Placeholder 2">
            <a:extLst>
              <a:ext uri="{FF2B5EF4-FFF2-40B4-BE49-F238E27FC236}">
                <a16:creationId xmlns:a16="http://schemas.microsoft.com/office/drawing/2014/main" id="{0200CCF9-2A94-4E8F-816A-092C15C37A8B}"/>
              </a:ext>
            </a:extLst>
          </p:cNvPr>
          <p:cNvSpPr>
            <a:spLocks noGrp="1"/>
          </p:cNvSpPr>
          <p:nvPr>
            <p:ph idx="1"/>
          </p:nvPr>
        </p:nvSpPr>
        <p:spPr>
          <a:xfrm>
            <a:off x="838200" y="1825625"/>
            <a:ext cx="10515600" cy="794745"/>
          </a:xfrm>
        </p:spPr>
        <p:txBody>
          <a:bodyPr/>
          <a:lstStyle/>
          <a:p>
            <a:r>
              <a:rPr lang="en-US"/>
              <a:t>Tip: Try using Analyze Data and just add the insights to the layout </a:t>
            </a:r>
          </a:p>
          <a:p>
            <a:endParaRPr lang="en-US"/>
          </a:p>
        </p:txBody>
      </p:sp>
      <p:graphicFrame>
        <p:nvGraphicFramePr>
          <p:cNvPr id="5" name="Object 4">
            <a:extLst>
              <a:ext uri="{FF2B5EF4-FFF2-40B4-BE49-F238E27FC236}">
                <a16:creationId xmlns:a16="http://schemas.microsoft.com/office/drawing/2014/main" id="{D86E47A8-F848-4D9B-B409-9028FBE34702}"/>
              </a:ext>
            </a:extLst>
          </p:cNvPr>
          <p:cNvGraphicFramePr>
            <a:graphicFrameLocks noChangeAspect="1"/>
          </p:cNvGraphicFramePr>
          <p:nvPr>
            <p:extLst>
              <p:ext uri="{D42A27DB-BD31-4B8C-83A1-F6EECF244321}">
                <p14:modId xmlns:p14="http://schemas.microsoft.com/office/powerpoint/2010/main" val="428377130"/>
              </p:ext>
            </p:extLst>
          </p:nvPr>
        </p:nvGraphicFramePr>
        <p:xfrm>
          <a:off x="838200" y="2755307"/>
          <a:ext cx="7955401" cy="4102693"/>
        </p:xfrm>
        <a:graphic>
          <a:graphicData uri="http://schemas.openxmlformats.org/presentationml/2006/ole">
            <mc:AlternateContent xmlns:mc="http://schemas.openxmlformats.org/markup-compatibility/2006">
              <mc:Choice xmlns:v="urn:schemas-microsoft-com:vml" Requires="v">
                <p:oleObj name="Bitmap Image" r:id="rId2" imgW="12023640" imgH="6200640" progId="Paint.Picture">
                  <p:embed/>
                </p:oleObj>
              </mc:Choice>
              <mc:Fallback>
                <p:oleObj name="Bitmap Image" r:id="rId2" imgW="12023640" imgH="6200640" progId="Paint.Picture">
                  <p:embed/>
                  <p:pic>
                    <p:nvPicPr>
                      <p:cNvPr id="5" name="Object 4">
                        <a:extLst>
                          <a:ext uri="{FF2B5EF4-FFF2-40B4-BE49-F238E27FC236}">
                            <a16:creationId xmlns:a16="http://schemas.microsoft.com/office/drawing/2014/main" id="{D86E47A8-F848-4D9B-B409-9028FBE34702}"/>
                          </a:ext>
                        </a:extLst>
                      </p:cNvPr>
                      <p:cNvPicPr/>
                      <p:nvPr/>
                    </p:nvPicPr>
                    <p:blipFill>
                      <a:blip r:embed="rId3"/>
                      <a:stretch>
                        <a:fillRect/>
                      </a:stretch>
                    </p:blipFill>
                    <p:spPr>
                      <a:xfrm>
                        <a:off x="838200" y="2755307"/>
                        <a:ext cx="7955401" cy="4102693"/>
                      </a:xfrm>
                      <a:prstGeom prst="rect">
                        <a:avLst/>
                      </a:prstGeom>
                    </p:spPr>
                  </p:pic>
                </p:oleObj>
              </mc:Fallback>
            </mc:AlternateContent>
          </a:graphicData>
        </a:graphic>
      </p:graphicFrame>
      <p:sp>
        <p:nvSpPr>
          <p:cNvPr id="7" name="Rectangle 6">
            <a:extLst>
              <a:ext uri="{FF2B5EF4-FFF2-40B4-BE49-F238E27FC236}">
                <a16:creationId xmlns:a16="http://schemas.microsoft.com/office/drawing/2014/main" id="{3DAAF1AD-765E-4277-AD07-63CEA9A57E23}"/>
              </a:ext>
            </a:extLst>
          </p:cNvPr>
          <p:cNvSpPr/>
          <p:nvPr/>
        </p:nvSpPr>
        <p:spPr>
          <a:xfrm>
            <a:off x="7579058" y="2693610"/>
            <a:ext cx="436728" cy="672838"/>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BD070F1-1DAB-4B61-9E2B-A5E905C006A4}"/>
              </a:ext>
            </a:extLst>
          </p:cNvPr>
          <p:cNvSpPr/>
          <p:nvPr/>
        </p:nvSpPr>
        <p:spPr>
          <a:xfrm>
            <a:off x="6787488" y="6323462"/>
            <a:ext cx="932596" cy="291153"/>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873722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85D328-2701-4F04-B6E2-5FB69AC86FC0}"/>
              </a:ext>
            </a:extLst>
          </p:cNvPr>
          <p:cNvSpPr>
            <a:spLocks noGrp="1"/>
          </p:cNvSpPr>
          <p:nvPr>
            <p:ph type="title"/>
          </p:nvPr>
        </p:nvSpPr>
        <p:spPr/>
        <p:txBody>
          <a:bodyPr/>
          <a:lstStyle/>
          <a:p>
            <a:r>
              <a:rPr lang="en-US"/>
              <a:t>Get blank template</a:t>
            </a:r>
            <a:endParaRPr lang="en-US">
              <a:ea typeface="+mj-lt"/>
              <a:cs typeface="+mj-lt"/>
            </a:endParaRPr>
          </a:p>
        </p:txBody>
      </p:sp>
      <p:pic>
        <p:nvPicPr>
          <p:cNvPr id="4" name="Picture 4" descr="Graphical user interface, text, application&#10;&#10;Description automatically generated">
            <a:extLst>
              <a:ext uri="{FF2B5EF4-FFF2-40B4-BE49-F238E27FC236}">
                <a16:creationId xmlns:a16="http://schemas.microsoft.com/office/drawing/2014/main" id="{E9C2F12F-D576-4C81-A84D-53901A78F19D}"/>
              </a:ext>
            </a:extLst>
          </p:cNvPr>
          <p:cNvPicPr>
            <a:picLocks noGrp="1" noChangeAspect="1"/>
          </p:cNvPicPr>
          <p:nvPr>
            <p:ph idx="1"/>
          </p:nvPr>
        </p:nvPicPr>
        <p:blipFill>
          <a:blip r:embed="rId2"/>
          <a:stretch>
            <a:fillRect/>
          </a:stretch>
        </p:blipFill>
        <p:spPr>
          <a:xfrm>
            <a:off x="4444921" y="1825625"/>
            <a:ext cx="3302158" cy="4351338"/>
          </a:xfrm>
        </p:spPr>
      </p:pic>
      <p:sp>
        <p:nvSpPr>
          <p:cNvPr id="6" name="Rectangle 5">
            <a:extLst>
              <a:ext uri="{FF2B5EF4-FFF2-40B4-BE49-F238E27FC236}">
                <a16:creationId xmlns:a16="http://schemas.microsoft.com/office/drawing/2014/main" id="{4DF379E8-9D33-40FA-BDA0-4F5A6457B02D}"/>
              </a:ext>
            </a:extLst>
          </p:cNvPr>
          <p:cNvSpPr/>
          <p:nvPr/>
        </p:nvSpPr>
        <p:spPr>
          <a:xfrm>
            <a:off x="4944658" y="4093882"/>
            <a:ext cx="1541307" cy="218141"/>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7762488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479123-5D31-4E00-A91C-2FF9F33A8E9E}"/>
              </a:ext>
            </a:extLst>
          </p:cNvPr>
          <p:cNvSpPr>
            <a:spLocks noGrp="1"/>
          </p:cNvSpPr>
          <p:nvPr>
            <p:ph type="title"/>
          </p:nvPr>
        </p:nvSpPr>
        <p:spPr/>
        <p:txBody>
          <a:bodyPr/>
          <a:lstStyle/>
          <a:p>
            <a:r>
              <a:rPr lang="en-US"/>
              <a:t>I want to manipulate data and show it in a worksheet</a:t>
            </a:r>
          </a:p>
        </p:txBody>
      </p:sp>
      <p:sp>
        <p:nvSpPr>
          <p:cNvPr id="3" name="Content Placeholder 2">
            <a:extLst>
              <a:ext uri="{FF2B5EF4-FFF2-40B4-BE49-F238E27FC236}">
                <a16:creationId xmlns:a16="http://schemas.microsoft.com/office/drawing/2014/main" id="{0200CCF9-2A94-4E8F-816A-092C15C37A8B}"/>
              </a:ext>
            </a:extLst>
          </p:cNvPr>
          <p:cNvSpPr>
            <a:spLocks noGrp="1"/>
          </p:cNvSpPr>
          <p:nvPr>
            <p:ph idx="1"/>
          </p:nvPr>
        </p:nvSpPr>
        <p:spPr/>
        <p:txBody>
          <a:bodyPr/>
          <a:lstStyle/>
          <a:p>
            <a:r>
              <a:rPr lang="en-US"/>
              <a:t>Tip: learn about table formulas in Excel</a:t>
            </a:r>
          </a:p>
          <a:p>
            <a:endParaRPr lang="en-US"/>
          </a:p>
          <a:p>
            <a:r>
              <a:rPr lang="en-US"/>
              <a:t>Advanced tip: Do it in Power Query</a:t>
            </a:r>
          </a:p>
          <a:p>
            <a:endParaRPr lang="en-US"/>
          </a:p>
          <a:p>
            <a:endParaRPr lang="en-US"/>
          </a:p>
        </p:txBody>
      </p:sp>
    </p:spTree>
    <p:extLst>
      <p:ext uri="{BB962C8B-B14F-4D97-AF65-F5344CB8AC3E}">
        <p14:creationId xmlns:p14="http://schemas.microsoft.com/office/powerpoint/2010/main" val="225350116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479123-5D31-4E00-A91C-2FF9F33A8E9E}"/>
              </a:ext>
            </a:extLst>
          </p:cNvPr>
          <p:cNvSpPr>
            <a:spLocks noGrp="1"/>
          </p:cNvSpPr>
          <p:nvPr>
            <p:ph type="title"/>
          </p:nvPr>
        </p:nvSpPr>
        <p:spPr/>
        <p:txBody>
          <a:bodyPr/>
          <a:lstStyle/>
          <a:p>
            <a:r>
              <a:rPr lang="en-US"/>
              <a:t>I want to use nice headings in the pivot tables</a:t>
            </a:r>
          </a:p>
        </p:txBody>
      </p:sp>
      <p:sp>
        <p:nvSpPr>
          <p:cNvPr id="3" name="Content Placeholder 2">
            <a:extLst>
              <a:ext uri="{FF2B5EF4-FFF2-40B4-BE49-F238E27FC236}">
                <a16:creationId xmlns:a16="http://schemas.microsoft.com/office/drawing/2014/main" id="{0200CCF9-2A94-4E8F-816A-092C15C37A8B}"/>
              </a:ext>
            </a:extLst>
          </p:cNvPr>
          <p:cNvSpPr>
            <a:spLocks noGrp="1"/>
          </p:cNvSpPr>
          <p:nvPr>
            <p:ph idx="1"/>
          </p:nvPr>
        </p:nvSpPr>
        <p:spPr/>
        <p:txBody>
          <a:bodyPr/>
          <a:lstStyle/>
          <a:p>
            <a:r>
              <a:rPr lang="en-US"/>
              <a:t>Just rename fields in the Pivot table</a:t>
            </a:r>
          </a:p>
          <a:p>
            <a:endParaRPr lang="en-US"/>
          </a:p>
          <a:p>
            <a:r>
              <a:rPr lang="en-US"/>
              <a:t>Do not rename fields in the Data worksheet (remember the contract)</a:t>
            </a:r>
          </a:p>
        </p:txBody>
      </p:sp>
    </p:spTree>
    <p:extLst>
      <p:ext uri="{BB962C8B-B14F-4D97-AF65-F5344CB8AC3E}">
        <p14:creationId xmlns:p14="http://schemas.microsoft.com/office/powerpoint/2010/main" val="211355420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0FE117-8921-43BE-BE14-91CD80C09F70}"/>
              </a:ext>
            </a:extLst>
          </p:cNvPr>
          <p:cNvSpPr>
            <a:spLocks noGrp="1"/>
          </p:cNvSpPr>
          <p:nvPr>
            <p:ph type="title"/>
          </p:nvPr>
        </p:nvSpPr>
        <p:spPr/>
        <p:txBody>
          <a:bodyPr/>
          <a:lstStyle/>
          <a:p>
            <a:r>
              <a:rPr lang="en-US"/>
              <a:t>I want to use the report as a data source</a:t>
            </a:r>
          </a:p>
        </p:txBody>
      </p:sp>
      <p:sp>
        <p:nvSpPr>
          <p:cNvPr id="3" name="Content Placeholder 2">
            <a:extLst>
              <a:ext uri="{FF2B5EF4-FFF2-40B4-BE49-F238E27FC236}">
                <a16:creationId xmlns:a16="http://schemas.microsoft.com/office/drawing/2014/main" id="{612E6F74-48BA-4D23-9F9F-E0565D7935EB}"/>
              </a:ext>
            </a:extLst>
          </p:cNvPr>
          <p:cNvSpPr>
            <a:spLocks noGrp="1"/>
          </p:cNvSpPr>
          <p:nvPr>
            <p:ph idx="1"/>
          </p:nvPr>
        </p:nvSpPr>
        <p:spPr/>
        <p:txBody>
          <a:bodyPr/>
          <a:lstStyle/>
          <a:p>
            <a:r>
              <a:rPr lang="en-GB">
                <a:cs typeface="Calibri"/>
              </a:rPr>
              <a:t>Every night update an Excel workbook stored in a ‘public’ place (e.g. </a:t>
            </a:r>
            <a:r>
              <a:rPr lang="en-GB" err="1">
                <a:cs typeface="Calibri"/>
              </a:rPr>
              <a:t>Onedrive</a:t>
            </a:r>
            <a:r>
              <a:rPr lang="en-GB">
                <a:cs typeface="Calibri"/>
              </a:rPr>
              <a:t>)</a:t>
            </a:r>
          </a:p>
          <a:p>
            <a:endParaRPr lang="en-GB">
              <a:cs typeface="Calibri"/>
            </a:endParaRPr>
          </a:p>
          <a:p>
            <a:r>
              <a:rPr lang="en-GB">
                <a:cs typeface="Calibri"/>
              </a:rPr>
              <a:t>Using Power Query, other Excel workbooks (or Power BI) use the report as data source. </a:t>
            </a:r>
          </a:p>
          <a:p>
            <a:endParaRPr lang="en-GB">
              <a:cs typeface="Calibri"/>
            </a:endParaRPr>
          </a:p>
          <a:p>
            <a:r>
              <a:rPr lang="en-GB">
                <a:cs typeface="Calibri"/>
              </a:rPr>
              <a:t>You effectively have your report dataset exposed to Power BI</a:t>
            </a:r>
            <a:endParaRPr lang="en-US">
              <a:cs typeface="Calibri"/>
            </a:endParaRPr>
          </a:p>
        </p:txBody>
      </p:sp>
    </p:spTree>
    <p:extLst>
      <p:ext uri="{BB962C8B-B14F-4D97-AF65-F5344CB8AC3E}">
        <p14:creationId xmlns:p14="http://schemas.microsoft.com/office/powerpoint/2010/main" val="344484463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736C2-37D1-A6E6-7577-ECE992C1C7D1}"/>
              </a:ext>
            </a:extLst>
          </p:cNvPr>
          <p:cNvSpPr>
            <a:spLocks noGrp="1"/>
          </p:cNvSpPr>
          <p:nvPr>
            <p:ph type="title"/>
          </p:nvPr>
        </p:nvSpPr>
        <p:spPr/>
        <p:txBody>
          <a:bodyPr/>
          <a:lstStyle/>
          <a:p>
            <a:r>
              <a:rPr lang="en-US" dirty="0"/>
              <a:t>Links</a:t>
            </a:r>
            <a:endParaRPr lang="en-DK" dirty="0"/>
          </a:p>
        </p:txBody>
      </p:sp>
      <p:sp>
        <p:nvSpPr>
          <p:cNvPr id="3" name="Content Placeholder 2">
            <a:extLst>
              <a:ext uri="{FF2B5EF4-FFF2-40B4-BE49-F238E27FC236}">
                <a16:creationId xmlns:a16="http://schemas.microsoft.com/office/drawing/2014/main" id="{FD2AA8D0-49A8-4B22-7EC5-91B20BC78B49}"/>
              </a:ext>
            </a:extLst>
          </p:cNvPr>
          <p:cNvSpPr>
            <a:spLocks noGrp="1"/>
          </p:cNvSpPr>
          <p:nvPr>
            <p:ph idx="1"/>
          </p:nvPr>
        </p:nvSpPr>
        <p:spPr/>
        <p:txBody>
          <a:bodyPr/>
          <a:lstStyle/>
          <a:p>
            <a:r>
              <a:rPr lang="en-US" dirty="0"/>
              <a:t>Documentation: </a:t>
            </a:r>
          </a:p>
          <a:p>
            <a:pPr lvl="1"/>
            <a:r>
              <a:rPr lang="en-US" dirty="0"/>
              <a:t>aka.ms/</a:t>
            </a:r>
            <a:r>
              <a:rPr lang="en-US" dirty="0" err="1"/>
              <a:t>bcreporting</a:t>
            </a:r>
            <a:endParaRPr lang="en-US" dirty="0"/>
          </a:p>
          <a:p>
            <a:endParaRPr lang="en-US" dirty="0"/>
          </a:p>
          <a:p>
            <a:r>
              <a:rPr lang="en-US" dirty="0"/>
              <a:t>Samples</a:t>
            </a:r>
          </a:p>
          <a:p>
            <a:pPr lvl="1"/>
            <a:r>
              <a:rPr lang="en-US" dirty="0"/>
              <a:t>aka.ms/</a:t>
            </a:r>
            <a:r>
              <a:rPr lang="en-US" dirty="0" err="1"/>
              <a:t>bcexcelsamples</a:t>
            </a:r>
            <a:endParaRPr lang="en-US" dirty="0"/>
          </a:p>
          <a:p>
            <a:endParaRPr lang="en-DK" dirty="0"/>
          </a:p>
        </p:txBody>
      </p:sp>
    </p:spTree>
    <p:extLst>
      <p:ext uri="{BB962C8B-B14F-4D97-AF65-F5344CB8AC3E}">
        <p14:creationId xmlns:p14="http://schemas.microsoft.com/office/powerpoint/2010/main" val="45800812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C47EED-13D6-4AC0-8FC4-5A17536EDA36}"/>
              </a:ext>
            </a:extLst>
          </p:cNvPr>
          <p:cNvSpPr>
            <a:spLocks noGrp="1"/>
          </p:cNvSpPr>
          <p:nvPr>
            <p:ph type="title"/>
          </p:nvPr>
        </p:nvSpPr>
        <p:spPr/>
        <p:txBody>
          <a:bodyPr/>
          <a:lstStyle/>
          <a:p>
            <a:r>
              <a:rPr lang="en-US">
                <a:cs typeface="Calibri Light"/>
              </a:rPr>
              <a:t>How it works in the server</a:t>
            </a:r>
            <a:endParaRPr lang="en-US"/>
          </a:p>
        </p:txBody>
      </p:sp>
      <p:sp>
        <p:nvSpPr>
          <p:cNvPr id="3" name="Content Placeholder 2">
            <a:extLst>
              <a:ext uri="{FF2B5EF4-FFF2-40B4-BE49-F238E27FC236}">
                <a16:creationId xmlns:a16="http://schemas.microsoft.com/office/drawing/2014/main" id="{F14873A5-850F-4DDB-9A3A-70AFD67D4515}"/>
              </a:ext>
            </a:extLst>
          </p:cNvPr>
          <p:cNvSpPr>
            <a:spLocks noGrp="1"/>
          </p:cNvSpPr>
          <p:nvPr>
            <p:ph idx="1"/>
          </p:nvPr>
        </p:nvSpPr>
        <p:spPr/>
        <p:txBody>
          <a:bodyPr vert="horz" lIns="91440" tIns="45720" rIns="91440" bIns="45720" rtlCol="0" anchor="t">
            <a:normAutofit/>
          </a:bodyPr>
          <a:lstStyle/>
          <a:p>
            <a:r>
              <a:rPr lang="en-US">
                <a:cs typeface="Calibri"/>
              </a:rPr>
              <a:t>During upload we remove all data from the Data worksheet</a:t>
            </a:r>
          </a:p>
          <a:p>
            <a:pPr marL="0" indent="0">
              <a:buNone/>
            </a:pPr>
            <a:endParaRPr lang="en-US">
              <a:cs typeface="Calibri"/>
            </a:endParaRPr>
          </a:p>
          <a:p>
            <a:r>
              <a:rPr lang="en-US">
                <a:cs typeface="Calibri"/>
              </a:rPr>
              <a:t>During RUN, we update the Data-Sheet with new data</a:t>
            </a:r>
          </a:p>
          <a:p>
            <a:endParaRPr lang="en-US">
              <a:cs typeface="Calibri"/>
            </a:endParaRPr>
          </a:p>
          <a:p>
            <a:r>
              <a:rPr lang="en-US">
                <a:cs typeface="Calibri"/>
              </a:rPr>
              <a:t>Author can remove columns from the Data worksheet, any other changes are not allowed</a:t>
            </a:r>
          </a:p>
          <a:p>
            <a:endParaRPr lang="en-US">
              <a:cs typeface="Calibri"/>
            </a:endParaRPr>
          </a:p>
          <a:p>
            <a:r>
              <a:rPr lang="en-US" err="1">
                <a:ea typeface="+mn-lt"/>
                <a:cs typeface="+mn-lt"/>
              </a:rPr>
              <a:t>ForceFullCalculation</a:t>
            </a:r>
            <a:r>
              <a:rPr lang="en-US">
                <a:ea typeface="+mn-lt"/>
                <a:cs typeface="+mn-lt"/>
              </a:rPr>
              <a:t> and </a:t>
            </a:r>
            <a:r>
              <a:rPr lang="en-US" err="1">
                <a:ea typeface="+mn-lt"/>
                <a:cs typeface="+mn-lt"/>
              </a:rPr>
              <a:t>FullCalculationOnLoad</a:t>
            </a:r>
            <a:r>
              <a:rPr lang="en-US">
                <a:ea typeface="+mn-lt"/>
                <a:cs typeface="+mn-lt"/>
              </a:rPr>
              <a:t> set to true to update all pivot table and graph references.</a:t>
            </a:r>
            <a:endParaRPr lang="en-US">
              <a:cs typeface="Calibri"/>
            </a:endParaRPr>
          </a:p>
        </p:txBody>
      </p:sp>
    </p:spTree>
    <p:extLst>
      <p:ext uri="{BB962C8B-B14F-4D97-AF65-F5344CB8AC3E}">
        <p14:creationId xmlns:p14="http://schemas.microsoft.com/office/powerpoint/2010/main" val="8610464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328998-7B38-4547-819F-AB6B9412E077}"/>
              </a:ext>
            </a:extLst>
          </p:cNvPr>
          <p:cNvSpPr>
            <a:spLocks noGrp="1"/>
          </p:cNvSpPr>
          <p:nvPr>
            <p:ph type="title"/>
          </p:nvPr>
        </p:nvSpPr>
        <p:spPr/>
        <p:txBody>
          <a:bodyPr/>
          <a:lstStyle/>
          <a:p>
            <a:r>
              <a:rPr lang="en-US"/>
              <a:t>The “Data Contract” (do not change this)</a:t>
            </a:r>
          </a:p>
        </p:txBody>
      </p:sp>
      <p:grpSp>
        <p:nvGrpSpPr>
          <p:cNvPr id="3" name="Group 2">
            <a:extLst>
              <a:ext uri="{FF2B5EF4-FFF2-40B4-BE49-F238E27FC236}">
                <a16:creationId xmlns:a16="http://schemas.microsoft.com/office/drawing/2014/main" id="{F3B055C3-7672-416D-A467-A4974B0EA31D}"/>
              </a:ext>
            </a:extLst>
          </p:cNvPr>
          <p:cNvGrpSpPr/>
          <p:nvPr/>
        </p:nvGrpSpPr>
        <p:grpSpPr>
          <a:xfrm>
            <a:off x="567142" y="1443255"/>
            <a:ext cx="11445316" cy="5343711"/>
            <a:chOff x="674718" y="1429808"/>
            <a:chExt cx="11445316" cy="5343711"/>
          </a:xfrm>
        </p:grpSpPr>
        <p:grpSp>
          <p:nvGrpSpPr>
            <p:cNvPr id="9" name="Group 8">
              <a:extLst>
                <a:ext uri="{FF2B5EF4-FFF2-40B4-BE49-F238E27FC236}">
                  <a16:creationId xmlns:a16="http://schemas.microsoft.com/office/drawing/2014/main" id="{0F58B565-BC65-43C5-BB81-B10B27CA1F70}"/>
                </a:ext>
              </a:extLst>
            </p:cNvPr>
            <p:cNvGrpSpPr/>
            <p:nvPr/>
          </p:nvGrpSpPr>
          <p:grpSpPr>
            <a:xfrm>
              <a:off x="2705100" y="1429808"/>
              <a:ext cx="9414934" cy="5343711"/>
              <a:chOff x="944033" y="1353608"/>
              <a:chExt cx="9414934" cy="5343711"/>
            </a:xfrm>
          </p:grpSpPr>
          <p:graphicFrame>
            <p:nvGraphicFramePr>
              <p:cNvPr id="4" name="Object 3">
                <a:extLst>
                  <a:ext uri="{FF2B5EF4-FFF2-40B4-BE49-F238E27FC236}">
                    <a16:creationId xmlns:a16="http://schemas.microsoft.com/office/drawing/2014/main" id="{7DE9D236-1738-4985-8341-EE9359C38BFE}"/>
                  </a:ext>
                </a:extLst>
              </p:cNvPr>
              <p:cNvGraphicFramePr>
                <a:graphicFrameLocks noChangeAspect="1"/>
              </p:cNvGraphicFramePr>
              <p:nvPr>
                <p:extLst>
                  <p:ext uri="{D42A27DB-BD31-4B8C-83A1-F6EECF244321}">
                    <p14:modId xmlns:p14="http://schemas.microsoft.com/office/powerpoint/2010/main" val="457511498"/>
                  </p:ext>
                </p:extLst>
              </p:nvPr>
            </p:nvGraphicFramePr>
            <p:xfrm>
              <a:off x="944033" y="1353608"/>
              <a:ext cx="9414934" cy="5343711"/>
            </p:xfrm>
            <a:graphic>
              <a:graphicData uri="http://schemas.openxmlformats.org/presentationml/2006/ole">
                <mc:AlternateContent xmlns:mc="http://schemas.openxmlformats.org/markup-compatibility/2006">
                  <mc:Choice xmlns:v="urn:schemas-microsoft-com:vml" Requires="v">
                    <p:oleObj name="Bitmap Image" r:id="rId2" imgW="12176280" imgH="6912000" progId="Paint.Picture">
                      <p:embed/>
                    </p:oleObj>
                  </mc:Choice>
                  <mc:Fallback>
                    <p:oleObj name="Bitmap Image" r:id="rId2" imgW="12176280" imgH="6912000" progId="Paint.Picture">
                      <p:embed/>
                      <p:pic>
                        <p:nvPicPr>
                          <p:cNvPr id="4" name="Object 3">
                            <a:extLst>
                              <a:ext uri="{FF2B5EF4-FFF2-40B4-BE49-F238E27FC236}">
                                <a16:creationId xmlns:a16="http://schemas.microsoft.com/office/drawing/2014/main" id="{7DE9D236-1738-4985-8341-EE9359C38BFE}"/>
                              </a:ext>
                            </a:extLst>
                          </p:cNvPr>
                          <p:cNvPicPr/>
                          <p:nvPr/>
                        </p:nvPicPr>
                        <p:blipFill>
                          <a:blip r:embed="rId3"/>
                          <a:stretch>
                            <a:fillRect/>
                          </a:stretch>
                        </p:blipFill>
                        <p:spPr>
                          <a:xfrm>
                            <a:off x="944033" y="1353608"/>
                            <a:ext cx="9414934" cy="5343711"/>
                          </a:xfrm>
                          <a:prstGeom prst="rect">
                            <a:avLst/>
                          </a:prstGeom>
                        </p:spPr>
                      </p:pic>
                    </p:oleObj>
                  </mc:Fallback>
                </mc:AlternateContent>
              </a:graphicData>
            </a:graphic>
          </p:graphicFrame>
          <p:sp>
            <p:nvSpPr>
              <p:cNvPr id="5" name="Rectangle 4">
                <a:extLst>
                  <a:ext uri="{FF2B5EF4-FFF2-40B4-BE49-F238E27FC236}">
                    <a16:creationId xmlns:a16="http://schemas.microsoft.com/office/drawing/2014/main" id="{59A995E2-82F5-49F2-B96E-B3C4D0C586C9}"/>
                  </a:ext>
                </a:extLst>
              </p:cNvPr>
              <p:cNvSpPr/>
              <p:nvPr/>
            </p:nvSpPr>
            <p:spPr>
              <a:xfrm>
                <a:off x="1096433" y="2294467"/>
                <a:ext cx="9084734" cy="165100"/>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DE39A71C-3535-42DD-8FBE-477B4CC41113}"/>
                  </a:ext>
                </a:extLst>
              </p:cNvPr>
              <p:cNvSpPr/>
              <p:nvPr/>
            </p:nvSpPr>
            <p:spPr>
              <a:xfrm>
                <a:off x="1771650" y="6451601"/>
                <a:ext cx="383117" cy="211666"/>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TextBox 9">
              <a:extLst>
                <a:ext uri="{FF2B5EF4-FFF2-40B4-BE49-F238E27FC236}">
                  <a16:creationId xmlns:a16="http://schemas.microsoft.com/office/drawing/2014/main" id="{FF7FEABD-E2FF-49A8-823E-B489743F6720}"/>
                </a:ext>
              </a:extLst>
            </p:cNvPr>
            <p:cNvSpPr txBox="1"/>
            <p:nvPr/>
          </p:nvSpPr>
          <p:spPr>
            <a:xfrm>
              <a:off x="674718" y="3124742"/>
              <a:ext cx="1169646" cy="369332"/>
            </a:xfrm>
            <a:prstGeom prst="rect">
              <a:avLst/>
            </a:prstGeom>
            <a:noFill/>
          </p:spPr>
          <p:txBody>
            <a:bodyPr wrap="square" rtlCol="0">
              <a:spAutoFit/>
            </a:bodyPr>
            <a:lstStyle/>
            <a:p>
              <a:r>
                <a:rPr lang="en-US">
                  <a:solidFill>
                    <a:srgbClr val="C00000"/>
                  </a:solidFill>
                </a:rPr>
                <a:t>Contract</a:t>
              </a:r>
            </a:p>
          </p:txBody>
        </p:sp>
        <p:cxnSp>
          <p:nvCxnSpPr>
            <p:cNvPr id="12" name="Straight Connector 11">
              <a:extLst>
                <a:ext uri="{FF2B5EF4-FFF2-40B4-BE49-F238E27FC236}">
                  <a16:creationId xmlns:a16="http://schemas.microsoft.com/office/drawing/2014/main" id="{43F2A104-CB65-4F70-971E-A62266F8870F}"/>
                </a:ext>
              </a:extLst>
            </p:cNvPr>
            <p:cNvCxnSpPr>
              <a:cxnSpLocks/>
              <a:endCxn id="5" idx="1"/>
            </p:cNvCxnSpPr>
            <p:nvPr/>
          </p:nvCxnSpPr>
          <p:spPr>
            <a:xfrm flipV="1">
              <a:off x="1680633" y="2453217"/>
              <a:ext cx="1176867" cy="814916"/>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4071801-9574-4474-8831-B46507193A3D}"/>
                </a:ext>
              </a:extLst>
            </p:cNvPr>
            <p:cNvCxnSpPr>
              <a:cxnSpLocks/>
              <a:endCxn id="7" idx="1"/>
            </p:cNvCxnSpPr>
            <p:nvPr/>
          </p:nvCxnSpPr>
          <p:spPr>
            <a:xfrm>
              <a:off x="1680633" y="3350683"/>
              <a:ext cx="1852084" cy="3282951"/>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8023617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73DE2-6F98-495B-8A06-329F2A2BEB5B}"/>
              </a:ext>
            </a:extLst>
          </p:cNvPr>
          <p:cNvSpPr>
            <a:spLocks noGrp="1"/>
          </p:cNvSpPr>
          <p:nvPr>
            <p:ph type="title"/>
          </p:nvPr>
        </p:nvSpPr>
        <p:spPr>
          <a:xfrm>
            <a:off x="838199" y="365125"/>
            <a:ext cx="11155177" cy="1325563"/>
          </a:xfrm>
        </p:spPr>
        <p:txBody>
          <a:bodyPr/>
          <a:lstStyle/>
          <a:p>
            <a:r>
              <a:rPr lang="en-US"/>
              <a:t>Layout the data (pivot tables, slicers, and charts)</a:t>
            </a:r>
          </a:p>
        </p:txBody>
      </p:sp>
      <p:graphicFrame>
        <p:nvGraphicFramePr>
          <p:cNvPr id="3" name="Object 2">
            <a:extLst>
              <a:ext uri="{FF2B5EF4-FFF2-40B4-BE49-F238E27FC236}">
                <a16:creationId xmlns:a16="http://schemas.microsoft.com/office/drawing/2014/main" id="{7B1322E6-B9C0-45D8-8F74-997084775458}"/>
              </a:ext>
            </a:extLst>
          </p:cNvPr>
          <p:cNvGraphicFramePr>
            <a:graphicFrameLocks noChangeAspect="1"/>
          </p:cNvGraphicFramePr>
          <p:nvPr>
            <p:extLst>
              <p:ext uri="{D42A27DB-BD31-4B8C-83A1-F6EECF244321}">
                <p14:modId xmlns:p14="http://schemas.microsoft.com/office/powerpoint/2010/main" val="999730744"/>
              </p:ext>
            </p:extLst>
          </p:nvPr>
        </p:nvGraphicFramePr>
        <p:xfrm>
          <a:off x="932329" y="1849636"/>
          <a:ext cx="10226582" cy="4404927"/>
        </p:xfrm>
        <a:graphic>
          <a:graphicData uri="http://schemas.openxmlformats.org/presentationml/2006/ole">
            <mc:AlternateContent xmlns:mc="http://schemas.openxmlformats.org/markup-compatibility/2006">
              <mc:Choice xmlns:v="urn:schemas-microsoft-com:vml" Requires="v">
                <p:oleObj name="Bitmap Image" r:id="rId2" imgW="12169800" imgH="5241960" progId="Paint.Picture">
                  <p:embed/>
                </p:oleObj>
              </mc:Choice>
              <mc:Fallback>
                <p:oleObj name="Bitmap Image" r:id="rId2" imgW="12169800" imgH="5241960" progId="Paint.Picture">
                  <p:embed/>
                  <p:pic>
                    <p:nvPicPr>
                      <p:cNvPr id="3" name="Object 2">
                        <a:extLst>
                          <a:ext uri="{FF2B5EF4-FFF2-40B4-BE49-F238E27FC236}">
                            <a16:creationId xmlns:a16="http://schemas.microsoft.com/office/drawing/2014/main" id="{7B1322E6-B9C0-45D8-8F74-997084775458}"/>
                          </a:ext>
                        </a:extLst>
                      </p:cNvPr>
                      <p:cNvPicPr/>
                      <p:nvPr/>
                    </p:nvPicPr>
                    <p:blipFill>
                      <a:blip r:embed="rId3"/>
                      <a:stretch>
                        <a:fillRect/>
                      </a:stretch>
                    </p:blipFill>
                    <p:spPr>
                      <a:xfrm>
                        <a:off x="932329" y="1849636"/>
                        <a:ext cx="10226582" cy="4404927"/>
                      </a:xfrm>
                      <a:prstGeom prst="rect">
                        <a:avLst/>
                      </a:prstGeom>
                    </p:spPr>
                  </p:pic>
                </p:oleObj>
              </mc:Fallback>
            </mc:AlternateContent>
          </a:graphicData>
        </a:graphic>
      </p:graphicFrame>
    </p:spTree>
    <p:extLst>
      <p:ext uri="{BB962C8B-B14F-4D97-AF65-F5344CB8AC3E}">
        <p14:creationId xmlns:p14="http://schemas.microsoft.com/office/powerpoint/2010/main" val="39794619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E5A126-3E29-42E7-AA59-14CEC77302B8}"/>
              </a:ext>
            </a:extLst>
          </p:cNvPr>
          <p:cNvSpPr>
            <a:spLocks noGrp="1"/>
          </p:cNvSpPr>
          <p:nvPr>
            <p:ph type="title"/>
          </p:nvPr>
        </p:nvSpPr>
        <p:spPr/>
        <p:txBody>
          <a:bodyPr/>
          <a:lstStyle/>
          <a:p>
            <a:r>
              <a:rPr lang="en-US"/>
              <a:t>Use multiple pivot tables in the same report</a:t>
            </a:r>
          </a:p>
        </p:txBody>
      </p:sp>
      <p:graphicFrame>
        <p:nvGraphicFramePr>
          <p:cNvPr id="4" name="Object 3">
            <a:extLst>
              <a:ext uri="{FF2B5EF4-FFF2-40B4-BE49-F238E27FC236}">
                <a16:creationId xmlns:a16="http://schemas.microsoft.com/office/drawing/2014/main" id="{8B68440C-A7D0-4A96-9289-3F3407232283}"/>
              </a:ext>
            </a:extLst>
          </p:cNvPr>
          <p:cNvGraphicFramePr>
            <a:graphicFrameLocks noChangeAspect="1"/>
          </p:cNvGraphicFramePr>
          <p:nvPr>
            <p:extLst>
              <p:ext uri="{D42A27DB-BD31-4B8C-83A1-F6EECF244321}">
                <p14:modId xmlns:p14="http://schemas.microsoft.com/office/powerpoint/2010/main" val="309994192"/>
              </p:ext>
            </p:extLst>
          </p:nvPr>
        </p:nvGraphicFramePr>
        <p:xfrm>
          <a:off x="838200" y="1726546"/>
          <a:ext cx="10079038" cy="4362727"/>
        </p:xfrm>
        <a:graphic>
          <a:graphicData uri="http://schemas.openxmlformats.org/presentationml/2006/ole">
            <mc:AlternateContent xmlns:mc="http://schemas.openxmlformats.org/markup-compatibility/2006">
              <mc:Choice xmlns:v="urn:schemas-microsoft-com:vml" Requires="v">
                <p:oleObj name="Bitmap Image" r:id="rId2" imgW="12080880" imgH="5229360" progId="Paint.Picture">
                  <p:embed/>
                </p:oleObj>
              </mc:Choice>
              <mc:Fallback>
                <p:oleObj name="Bitmap Image" r:id="rId2" imgW="12080880" imgH="5229360" progId="Paint.Picture">
                  <p:embed/>
                  <p:pic>
                    <p:nvPicPr>
                      <p:cNvPr id="4" name="Object 3">
                        <a:extLst>
                          <a:ext uri="{FF2B5EF4-FFF2-40B4-BE49-F238E27FC236}">
                            <a16:creationId xmlns:a16="http://schemas.microsoft.com/office/drawing/2014/main" id="{8B68440C-A7D0-4A96-9289-3F3407232283}"/>
                          </a:ext>
                        </a:extLst>
                      </p:cNvPr>
                      <p:cNvPicPr/>
                      <p:nvPr/>
                    </p:nvPicPr>
                    <p:blipFill>
                      <a:blip r:embed="rId3"/>
                      <a:stretch>
                        <a:fillRect/>
                      </a:stretch>
                    </p:blipFill>
                    <p:spPr>
                      <a:xfrm>
                        <a:off x="838200" y="1726546"/>
                        <a:ext cx="10079038" cy="4362727"/>
                      </a:xfrm>
                      <a:prstGeom prst="rect">
                        <a:avLst/>
                      </a:prstGeom>
                    </p:spPr>
                  </p:pic>
                </p:oleObj>
              </mc:Fallback>
            </mc:AlternateContent>
          </a:graphicData>
        </a:graphic>
      </p:graphicFrame>
    </p:spTree>
    <p:extLst>
      <p:ext uri="{BB962C8B-B14F-4D97-AF65-F5344CB8AC3E}">
        <p14:creationId xmlns:p14="http://schemas.microsoft.com/office/powerpoint/2010/main" val="11992916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73DE2-6F98-495B-8A06-329F2A2BEB5B}"/>
              </a:ext>
            </a:extLst>
          </p:cNvPr>
          <p:cNvSpPr>
            <a:spLocks noGrp="1"/>
          </p:cNvSpPr>
          <p:nvPr>
            <p:ph type="title"/>
          </p:nvPr>
        </p:nvSpPr>
        <p:spPr>
          <a:xfrm>
            <a:off x="838199" y="365125"/>
            <a:ext cx="11035553" cy="1325563"/>
          </a:xfrm>
        </p:spPr>
        <p:txBody>
          <a:bodyPr/>
          <a:lstStyle/>
          <a:p>
            <a:r>
              <a:rPr lang="en-US"/>
              <a:t>Use table formulas to create calculated columns</a:t>
            </a:r>
          </a:p>
        </p:txBody>
      </p:sp>
      <p:graphicFrame>
        <p:nvGraphicFramePr>
          <p:cNvPr id="4" name="Object 3">
            <a:extLst>
              <a:ext uri="{FF2B5EF4-FFF2-40B4-BE49-F238E27FC236}">
                <a16:creationId xmlns:a16="http://schemas.microsoft.com/office/drawing/2014/main" id="{3DC6836B-432A-4E40-BFC0-2CC6A80E7E0B}"/>
              </a:ext>
            </a:extLst>
          </p:cNvPr>
          <p:cNvGraphicFramePr>
            <a:graphicFrameLocks noChangeAspect="1"/>
          </p:cNvGraphicFramePr>
          <p:nvPr>
            <p:extLst>
              <p:ext uri="{D42A27DB-BD31-4B8C-83A1-F6EECF244321}">
                <p14:modId xmlns:p14="http://schemas.microsoft.com/office/powerpoint/2010/main" val="3351712680"/>
              </p:ext>
            </p:extLst>
          </p:nvPr>
        </p:nvGraphicFramePr>
        <p:xfrm>
          <a:off x="933732" y="1484779"/>
          <a:ext cx="9858375" cy="5292725"/>
        </p:xfrm>
        <a:graphic>
          <a:graphicData uri="http://schemas.openxmlformats.org/presentationml/2006/ole">
            <mc:AlternateContent xmlns:mc="http://schemas.openxmlformats.org/markup-compatibility/2006">
              <mc:Choice xmlns:v="urn:schemas-microsoft-com:vml" Requires="v">
                <p:oleObj name="Bitmap Image" r:id="rId2" imgW="9858240" imgH="5292720" progId="Paint.Picture">
                  <p:embed/>
                </p:oleObj>
              </mc:Choice>
              <mc:Fallback>
                <p:oleObj name="Bitmap Image" r:id="rId2" imgW="9858240" imgH="5292720" progId="Paint.Picture">
                  <p:embed/>
                  <p:pic>
                    <p:nvPicPr>
                      <p:cNvPr id="4" name="Object 3">
                        <a:extLst>
                          <a:ext uri="{FF2B5EF4-FFF2-40B4-BE49-F238E27FC236}">
                            <a16:creationId xmlns:a16="http://schemas.microsoft.com/office/drawing/2014/main" id="{3DC6836B-432A-4E40-BFC0-2CC6A80E7E0B}"/>
                          </a:ext>
                        </a:extLst>
                      </p:cNvPr>
                      <p:cNvPicPr/>
                      <p:nvPr/>
                    </p:nvPicPr>
                    <p:blipFill>
                      <a:blip r:embed="rId3"/>
                      <a:stretch>
                        <a:fillRect/>
                      </a:stretch>
                    </p:blipFill>
                    <p:spPr>
                      <a:xfrm>
                        <a:off x="933732" y="1484779"/>
                        <a:ext cx="9858375" cy="5292725"/>
                      </a:xfrm>
                      <a:prstGeom prst="rect">
                        <a:avLst/>
                      </a:prstGeom>
                    </p:spPr>
                  </p:pic>
                </p:oleObj>
              </mc:Fallback>
            </mc:AlternateContent>
          </a:graphicData>
        </a:graphic>
      </p:graphicFrame>
      <p:sp>
        <p:nvSpPr>
          <p:cNvPr id="6" name="Rectangle 5">
            <a:extLst>
              <a:ext uri="{FF2B5EF4-FFF2-40B4-BE49-F238E27FC236}">
                <a16:creationId xmlns:a16="http://schemas.microsoft.com/office/drawing/2014/main" id="{5BF67CD3-7078-4A96-9C59-36B6141ADB39}"/>
              </a:ext>
            </a:extLst>
          </p:cNvPr>
          <p:cNvSpPr/>
          <p:nvPr/>
        </p:nvSpPr>
        <p:spPr>
          <a:xfrm>
            <a:off x="3765175" y="2070847"/>
            <a:ext cx="1304366" cy="4352365"/>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7E18123C-CB4E-483D-950A-9E1BE7A8F6D5}"/>
              </a:ext>
            </a:extLst>
          </p:cNvPr>
          <p:cNvSpPr/>
          <p:nvPr/>
        </p:nvSpPr>
        <p:spPr>
          <a:xfrm>
            <a:off x="2962834" y="1550894"/>
            <a:ext cx="7758954" cy="264459"/>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4147868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9-51153_Microsoft_Ignite_Black_Template">
  <a:themeElements>
    <a:clrScheme name="MBAS_Dark">
      <a:dk1>
        <a:srgbClr val="000000"/>
      </a:dk1>
      <a:lt1>
        <a:srgbClr val="FFFFFF"/>
      </a:lt1>
      <a:dk2>
        <a:srgbClr val="243A5E"/>
      </a:dk2>
      <a:lt2>
        <a:srgbClr val="E6E6E6"/>
      </a:lt2>
      <a:accent1>
        <a:srgbClr val="50E6FF"/>
      </a:accent1>
      <a:accent2>
        <a:srgbClr val="0078D4"/>
      </a:accent2>
      <a:accent3>
        <a:srgbClr val="D83B01"/>
      </a:accent3>
      <a:accent4>
        <a:srgbClr val="FF9349"/>
      </a:accent4>
      <a:accent5>
        <a:srgbClr val="8661C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MS_Ignite_Digital_Event_Template_v12.potx" id="{987F915D-5FB6-4803-B1B9-1178BD7F7B76}" vid="{5CD2FFA6-B9A3-408C-B7F0-5DF8305F3E28}"/>
    </a:ext>
  </a:extLst>
</a:theme>
</file>

<file path=ppt/theme/theme3.xml><?xml version="1.0" encoding="utf-8"?>
<a:theme xmlns:a="http://schemas.openxmlformats.org/drawingml/2006/main" name="11_White Template">
  <a:themeElements>
    <a:clrScheme name="Dynamics_NEW_20_Ocean on White">
      <a:dk1>
        <a:srgbClr val="000000"/>
      </a:dk1>
      <a:lt1>
        <a:srgbClr val="FFFFFF"/>
      </a:lt1>
      <a:dk2>
        <a:srgbClr val="0B5569"/>
      </a:dk2>
      <a:lt2>
        <a:srgbClr val="E6E6E6"/>
      </a:lt2>
      <a:accent1>
        <a:srgbClr val="1392B3"/>
      </a:accent1>
      <a:accent2>
        <a:srgbClr val="0B5569"/>
      </a:accent2>
      <a:accent3>
        <a:srgbClr val="4CCBED"/>
      </a:accent3>
      <a:accent4>
        <a:srgbClr val="0078D4"/>
      </a:accent4>
      <a:accent5>
        <a:srgbClr val="243A5E"/>
      </a:accent5>
      <a:accent6>
        <a:srgbClr val="737373"/>
      </a:accent6>
      <a:hlink>
        <a:srgbClr val="1392B3"/>
      </a:hlink>
      <a:folHlink>
        <a:srgbClr val="1392B3"/>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Dynamics 365 template ocean accent.potx" id="{BD6D9AFC-A2AA-415A-9CAE-22491A52C56B}" vid="{928B97AA-EDDF-4A70-ACAA-2396BE69F09B}"/>
    </a:ext>
  </a:extLst>
</a:theme>
</file>

<file path=ppt/theme/theme4.xml><?xml version="1.0" encoding="utf-8"?>
<a:theme xmlns:a="http://schemas.openxmlformats.org/drawingml/2006/main" name="1_BA Template Lines 083120">
  <a:themeElements>
    <a:clrScheme name="BA Blue Accent 072820">
      <a:dk1>
        <a:srgbClr val="000000"/>
      </a:dk1>
      <a:lt1>
        <a:srgbClr val="FFFFFF"/>
      </a:lt1>
      <a:dk2>
        <a:srgbClr val="243A5E"/>
      </a:dk2>
      <a:lt2>
        <a:srgbClr val="E6E6E6"/>
      </a:lt2>
      <a:accent1>
        <a:srgbClr val="0078D4"/>
      </a:accent1>
      <a:accent2>
        <a:srgbClr val="243A5E"/>
      </a:accent2>
      <a:accent3>
        <a:srgbClr val="50E6FF"/>
      </a:accent3>
      <a:accent4>
        <a:srgbClr val="107C10"/>
      </a:accent4>
      <a:accent5>
        <a:srgbClr val="054B16"/>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Template Starter Blue - February 2020_v6" id="{071E01FD-2079-42F8-8403-F72D98F421C4}" vid="{4AE5ECA4-1508-4F7F-B9BC-6CD0E5E51A63}"/>
    </a:ext>
  </a:extLst>
</a:theme>
</file>

<file path=ppt/theme/theme5.xml><?xml version="1.0" encoding="utf-8"?>
<a:theme xmlns:a="http://schemas.openxmlformats.org/drawingml/2006/main" name="9_Dynamics 365">
  <a:themeElements>
    <a:clrScheme name="Dynamics365">
      <a:dk1>
        <a:srgbClr val="3C3C41"/>
      </a:dk1>
      <a:lt1>
        <a:srgbClr val="FFFFFF"/>
      </a:lt1>
      <a:dk2>
        <a:srgbClr val="008272"/>
      </a:dk2>
      <a:lt2>
        <a:srgbClr val="FFFFFF"/>
      </a:lt2>
      <a:accent1>
        <a:srgbClr val="EBEBEB"/>
      </a:accent1>
      <a:accent2>
        <a:srgbClr val="75757A"/>
      </a:accent2>
      <a:accent3>
        <a:srgbClr val="3C3C41"/>
      </a:accent3>
      <a:accent4>
        <a:srgbClr val="008272"/>
      </a:accent4>
      <a:accent5>
        <a:srgbClr val="30E5D0"/>
      </a:accent5>
      <a:accent6>
        <a:srgbClr val="FEF000"/>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Dynamics365 Template draft v2 [Read-Only]" id="{AE216260-D42C-4C1E-8D5A-CECF7E24C337}" vid="{6B014B85-3B75-4FB2-9678-21D2E447F32C}"/>
    </a:ext>
  </a:extLst>
</a:theme>
</file>

<file path=ppt/theme/theme6.xml><?xml version="1.0" encoding="utf-8"?>
<a:theme xmlns:a="http://schemas.openxmlformats.org/drawingml/2006/main" name="Microsoft D365 template">
  <a:themeElements>
    <a:clrScheme name="Microsoft D365">
      <a:dk1>
        <a:srgbClr val="000000"/>
      </a:dk1>
      <a:lt1>
        <a:srgbClr val="FFFFFF"/>
      </a:lt1>
      <a:dk2>
        <a:srgbClr val="0A1B45"/>
      </a:dk2>
      <a:lt2>
        <a:srgbClr val="FFFFFF"/>
      </a:lt2>
      <a:accent1>
        <a:srgbClr val="0078D4"/>
      </a:accent1>
      <a:accent2>
        <a:srgbClr val="770180"/>
      </a:accent2>
      <a:accent3>
        <a:srgbClr val="1392B4"/>
      </a:accent3>
      <a:accent4>
        <a:srgbClr val="FFB900"/>
      </a:accent4>
      <a:accent5>
        <a:srgbClr val="D83B01"/>
      </a:accent5>
      <a:accent6>
        <a:srgbClr val="EAE4DC"/>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D365_Template_v09  -  Read-Only" id="{2D57D977-5F8F-4C2B-9746-7D70A251AB29}" vid="{C2060AB1-A179-414A-B11F-06D63BDFD6E3}"/>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27</TotalTime>
  <Words>1415</Words>
  <Application>Microsoft Office PowerPoint</Application>
  <PresentationFormat>Widescreen</PresentationFormat>
  <Paragraphs>196</Paragraphs>
  <Slides>54</Slides>
  <Notes>6</Notes>
  <HiddenSlides>0</HiddenSlides>
  <MMClips>0</MMClips>
  <ScaleCrop>false</ScaleCrop>
  <HeadingPairs>
    <vt:vector size="8" baseType="variant">
      <vt:variant>
        <vt:lpstr>Fonts Used</vt:lpstr>
      </vt:variant>
      <vt:variant>
        <vt:i4>8</vt:i4>
      </vt:variant>
      <vt:variant>
        <vt:lpstr>Theme</vt:lpstr>
      </vt:variant>
      <vt:variant>
        <vt:i4>6</vt:i4>
      </vt:variant>
      <vt:variant>
        <vt:lpstr>Embedded OLE Servers</vt:lpstr>
      </vt:variant>
      <vt:variant>
        <vt:i4>2</vt:i4>
      </vt:variant>
      <vt:variant>
        <vt:lpstr>Slide Titles</vt:lpstr>
      </vt:variant>
      <vt:variant>
        <vt:i4>54</vt:i4>
      </vt:variant>
    </vt:vector>
  </HeadingPairs>
  <TitlesOfParts>
    <vt:vector size="70" baseType="lpstr">
      <vt:lpstr>Arial</vt:lpstr>
      <vt:lpstr>Calibri</vt:lpstr>
      <vt:lpstr>Calibri Light</vt:lpstr>
      <vt:lpstr>Consolas</vt:lpstr>
      <vt:lpstr>Segoe UI</vt:lpstr>
      <vt:lpstr>Segoe UI Semibold</vt:lpstr>
      <vt:lpstr>Segoe UI Semilight</vt:lpstr>
      <vt:lpstr>Wingdings</vt:lpstr>
      <vt:lpstr>Office Theme</vt:lpstr>
      <vt:lpstr>9-51153_Microsoft_Ignite_Black_Template</vt:lpstr>
      <vt:lpstr>11_White Template</vt:lpstr>
      <vt:lpstr>1_BA Template Lines 083120</vt:lpstr>
      <vt:lpstr>9_Dynamics 365</vt:lpstr>
      <vt:lpstr>Microsoft D365 template</vt:lpstr>
      <vt:lpstr>Bitmap Image</vt:lpstr>
      <vt:lpstr>think-cell Slide</vt:lpstr>
      <vt:lpstr>Excel layouts in Dynamics 365 Business Central</vt:lpstr>
      <vt:lpstr>Excel layouts in four five bullets</vt:lpstr>
      <vt:lpstr>Creating a layout in four easy steps</vt:lpstr>
      <vt:lpstr>Get blank template</vt:lpstr>
      <vt:lpstr>Get blank template</vt:lpstr>
      <vt:lpstr>The “Data Contract” (do not change this)</vt:lpstr>
      <vt:lpstr>Layout the data (pivot tables, slicers, and charts)</vt:lpstr>
      <vt:lpstr>Use multiple pivot tables in the same report</vt:lpstr>
      <vt:lpstr>Use table formulas to create calculated columns</vt:lpstr>
      <vt:lpstr>Use PowerQuery to merge with external data</vt:lpstr>
      <vt:lpstr>Credit scores loaded from Excel workbook on Sharepoint site</vt:lpstr>
      <vt:lpstr>Importing the layout</vt:lpstr>
      <vt:lpstr>Importing the layout</vt:lpstr>
      <vt:lpstr>Importing the layout</vt:lpstr>
      <vt:lpstr>Testing the layout</vt:lpstr>
      <vt:lpstr>Developer experience</vt:lpstr>
      <vt:lpstr>What if I change the dataset definition?</vt:lpstr>
      <vt:lpstr>Configure OneDrive Integration</vt:lpstr>
      <vt:lpstr>PowerPoint Presentation</vt:lpstr>
      <vt:lpstr>Ad hoc reporting - Excel Organization Data Types based on Business Central </vt:lpstr>
      <vt:lpstr>Use Excel layouts when</vt:lpstr>
      <vt:lpstr>Understanding the numbers and process</vt:lpstr>
      <vt:lpstr>Democratizing the layout experience</vt:lpstr>
      <vt:lpstr>aka.ms/bcexcelsamples</vt:lpstr>
      <vt:lpstr>Using Excel features to do post processing and data analysis</vt:lpstr>
      <vt:lpstr>Post-processing in Excel – Sort &amp; Filter</vt:lpstr>
      <vt:lpstr>Post-processing in Excel – Data Tools</vt:lpstr>
      <vt:lpstr>Post-processing in Excel – Forecast</vt:lpstr>
      <vt:lpstr>Post-processing in Excel – Outline</vt:lpstr>
      <vt:lpstr>Post-processing in Excel – PowerPivot</vt:lpstr>
      <vt:lpstr>Let Excel find insights in your data</vt:lpstr>
      <vt:lpstr>Using Excel features to collaborate on the report document</vt:lpstr>
      <vt:lpstr>Collaborate in Excel – Comments</vt:lpstr>
      <vt:lpstr>Collaborate in Excel – Use notes</vt:lpstr>
      <vt:lpstr>Collaborate in Excel – Draw notes with Inking</vt:lpstr>
      <vt:lpstr>Collaborate in Excel – Protect sheet/workbook</vt:lpstr>
      <vt:lpstr>Collaborate in Excel – Classify the document</vt:lpstr>
      <vt:lpstr>Collaborate in Excel – Share the report</vt:lpstr>
      <vt:lpstr>Collaborate in Excel – Kick off a Flow</vt:lpstr>
      <vt:lpstr>Using Power Query in the layout to enrich with external data</vt:lpstr>
      <vt:lpstr>Using Power Query - Files</vt:lpstr>
      <vt:lpstr>Using Power Query - Databases</vt:lpstr>
      <vt:lpstr>Using Power Query – Azure data stores</vt:lpstr>
      <vt:lpstr>Using Power Query – Azure services</vt:lpstr>
      <vt:lpstr>Using Power Query – Other sources</vt:lpstr>
      <vt:lpstr>Tips and Tricks</vt:lpstr>
      <vt:lpstr>Do you have code samples?</vt:lpstr>
      <vt:lpstr>I just want the report data in Excel</vt:lpstr>
      <vt:lpstr>I want to to create a layout from scratch, but I don’t know what might be useful to show</vt:lpstr>
      <vt:lpstr>I want to manipulate data and show it in a worksheet</vt:lpstr>
      <vt:lpstr>I want to use nice headings in the pivot tables</vt:lpstr>
      <vt:lpstr>I want to use the report as a data source</vt:lpstr>
      <vt:lpstr>Links</vt:lpstr>
      <vt:lpstr>How it works in the server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Excel layouts in Dynamics 365 Business Central</dc:title>
  <dc:creator>Kennie Pontoppidan</dc:creator>
  <cp:lastModifiedBy>Kennie Pontoppidan</cp:lastModifiedBy>
  <cp:revision>4</cp:revision>
  <dcterms:created xsi:type="dcterms:W3CDTF">2022-02-23T21:57:51Z</dcterms:created>
  <dcterms:modified xsi:type="dcterms:W3CDTF">2023-05-25T14:36:00Z</dcterms:modified>
</cp:coreProperties>
</file>